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56" r:id="rId4"/>
    <p:sldId id="258" r:id="rId5"/>
    <p:sldId id="259" r:id="rId6"/>
    <p:sldId id="260" r:id="rId7"/>
    <p:sldId id="261" r:id="rId8"/>
    <p:sldId id="262" r:id="rId9"/>
    <p:sldId id="263" r:id="rId10"/>
    <p:sldId id="265" r:id="rId1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8F14FA-590D-4262-BF33-EBEB9DE872D6}"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tr-TR"/>
        </a:p>
      </dgm:t>
    </dgm:pt>
    <dgm:pt modelId="{F57C69B6-4A19-49E2-895C-A0E7D016C960}">
      <dgm:prSet phldrT="[Metin]"/>
      <dgm:spPr/>
      <dgm:t>
        <a:bodyPr/>
        <a:lstStyle/>
        <a:p>
          <a:r>
            <a:rPr lang="tr-TR" dirty="0"/>
            <a:t>Yapay Zeka Zararlı Mıdır?</a:t>
          </a:r>
        </a:p>
      </dgm:t>
    </dgm:pt>
    <dgm:pt modelId="{8832E5F6-6EA3-4D87-99E9-DE3FB49F5CFA}" type="parTrans" cxnId="{9D32CFE6-CE5F-474A-A5B1-ABB44FAE2BF2}">
      <dgm:prSet/>
      <dgm:spPr/>
      <dgm:t>
        <a:bodyPr/>
        <a:lstStyle/>
        <a:p>
          <a:endParaRPr lang="tr-TR"/>
        </a:p>
      </dgm:t>
    </dgm:pt>
    <dgm:pt modelId="{F91F2C32-581E-4AFC-90CF-EB1720ED3998}" type="sibTrans" cxnId="{9D32CFE6-CE5F-474A-A5B1-ABB44FAE2BF2}">
      <dgm:prSet/>
      <dgm:spPr/>
      <dgm:t>
        <a:bodyPr/>
        <a:lstStyle/>
        <a:p>
          <a:endParaRPr lang="tr-TR"/>
        </a:p>
      </dgm:t>
    </dgm:pt>
    <dgm:pt modelId="{0C7F7BDF-1AB0-437F-A615-092D57C93660}">
      <dgm:prSet phldrT="[Metin]"/>
      <dgm:spPr/>
      <dgm:t>
        <a:bodyPr/>
        <a:lstStyle/>
        <a:p>
          <a:r>
            <a:rPr lang="tr-TR" dirty="0"/>
            <a:t>İşgücü Değişiklikleri</a:t>
          </a:r>
        </a:p>
      </dgm:t>
    </dgm:pt>
    <dgm:pt modelId="{AB3B883F-6F9A-4F0F-B043-7413E1973136}" type="parTrans" cxnId="{61A13D74-5A09-4B17-89E9-990AC67D5135}">
      <dgm:prSet/>
      <dgm:spPr/>
      <dgm:t>
        <a:bodyPr/>
        <a:lstStyle/>
        <a:p>
          <a:endParaRPr lang="tr-TR"/>
        </a:p>
      </dgm:t>
    </dgm:pt>
    <dgm:pt modelId="{9FADFFF0-F512-4EC9-9178-B81A1CF8D0EA}" type="sibTrans" cxnId="{61A13D74-5A09-4B17-89E9-990AC67D5135}">
      <dgm:prSet/>
      <dgm:spPr/>
      <dgm:t>
        <a:bodyPr/>
        <a:lstStyle/>
        <a:p>
          <a:endParaRPr lang="tr-TR"/>
        </a:p>
      </dgm:t>
    </dgm:pt>
    <dgm:pt modelId="{638A774C-0338-4A3A-B368-8815D95BA3B1}">
      <dgm:prSet phldrT="[Metin]"/>
      <dgm:spPr/>
      <dgm:t>
        <a:bodyPr/>
        <a:lstStyle/>
        <a:p>
          <a:r>
            <a:rPr lang="tr-TR" dirty="0"/>
            <a:t>Gizlilik ve Güvenlik Sorunları</a:t>
          </a:r>
        </a:p>
      </dgm:t>
    </dgm:pt>
    <dgm:pt modelId="{47343712-3AA0-44C1-9DCF-8717F68AC635}" type="parTrans" cxnId="{073017D8-FE68-4560-AC1C-8F4FC8F3C63E}">
      <dgm:prSet/>
      <dgm:spPr/>
      <dgm:t>
        <a:bodyPr/>
        <a:lstStyle/>
        <a:p>
          <a:endParaRPr lang="tr-TR"/>
        </a:p>
      </dgm:t>
    </dgm:pt>
    <dgm:pt modelId="{2DAC23AD-0F40-4AEE-94DD-B8BDB8297D38}" type="sibTrans" cxnId="{073017D8-FE68-4560-AC1C-8F4FC8F3C63E}">
      <dgm:prSet/>
      <dgm:spPr/>
      <dgm:t>
        <a:bodyPr/>
        <a:lstStyle/>
        <a:p>
          <a:endParaRPr lang="tr-TR"/>
        </a:p>
      </dgm:t>
    </dgm:pt>
    <dgm:pt modelId="{BD26006F-3532-408A-8A50-CA7C67207F63}">
      <dgm:prSet phldrT="[Metin]"/>
      <dgm:spPr/>
      <dgm:t>
        <a:bodyPr/>
        <a:lstStyle/>
        <a:p>
          <a:r>
            <a:rPr lang="tr-TR" dirty="0"/>
            <a:t>Tembelliğe Yönlendirme</a:t>
          </a:r>
        </a:p>
      </dgm:t>
    </dgm:pt>
    <dgm:pt modelId="{033DA8DF-0C60-46C7-9583-6E22CCF74238}" type="parTrans" cxnId="{30C9166B-7068-4FE4-9E82-81302853EBA7}">
      <dgm:prSet/>
      <dgm:spPr/>
      <dgm:t>
        <a:bodyPr/>
        <a:lstStyle/>
        <a:p>
          <a:endParaRPr lang="tr-TR"/>
        </a:p>
      </dgm:t>
    </dgm:pt>
    <dgm:pt modelId="{E5F5DCE3-1444-4029-A38E-A541B57065FF}" type="sibTrans" cxnId="{30C9166B-7068-4FE4-9E82-81302853EBA7}">
      <dgm:prSet/>
      <dgm:spPr/>
      <dgm:t>
        <a:bodyPr/>
        <a:lstStyle/>
        <a:p>
          <a:endParaRPr lang="tr-TR"/>
        </a:p>
      </dgm:t>
    </dgm:pt>
    <dgm:pt modelId="{6D8B4731-8A10-43E6-A794-215B50F84C6B}">
      <dgm:prSet phldrT="[Metin]"/>
      <dgm:spPr/>
      <dgm:t>
        <a:bodyPr/>
        <a:lstStyle/>
        <a:p>
          <a:r>
            <a:rPr lang="tr-TR" dirty="0"/>
            <a:t>Etik Sorunlar</a:t>
          </a:r>
        </a:p>
      </dgm:t>
    </dgm:pt>
    <dgm:pt modelId="{248827C5-F7DD-4110-92D2-B9F234D227C0}" type="parTrans" cxnId="{7CC3470E-7CC4-49B9-9EDD-90AC73B58D94}">
      <dgm:prSet/>
      <dgm:spPr/>
      <dgm:t>
        <a:bodyPr/>
        <a:lstStyle/>
        <a:p>
          <a:endParaRPr lang="tr-TR"/>
        </a:p>
      </dgm:t>
    </dgm:pt>
    <dgm:pt modelId="{E1146E49-801D-42CE-93AE-F3D26A97187B}" type="sibTrans" cxnId="{7CC3470E-7CC4-49B9-9EDD-90AC73B58D94}">
      <dgm:prSet/>
      <dgm:spPr/>
      <dgm:t>
        <a:bodyPr/>
        <a:lstStyle/>
        <a:p>
          <a:endParaRPr lang="tr-TR"/>
        </a:p>
      </dgm:t>
    </dgm:pt>
    <dgm:pt modelId="{CE758DCC-357B-465D-AD5B-424810B8760B}">
      <dgm:prSet phldrT="[Metin]"/>
      <dgm:spPr/>
      <dgm:t>
        <a:bodyPr/>
        <a:lstStyle/>
        <a:p>
          <a:r>
            <a:rPr lang="tr-TR" dirty="0"/>
            <a:t>Kontrol ve Güvenilirlik Sorunları</a:t>
          </a:r>
        </a:p>
      </dgm:t>
    </dgm:pt>
    <dgm:pt modelId="{3E507BFA-C553-4A36-9CB2-7A469BBD8622}" type="parTrans" cxnId="{3F82F079-E54A-48C2-AF64-A4355C89FC77}">
      <dgm:prSet/>
      <dgm:spPr/>
      <dgm:t>
        <a:bodyPr/>
        <a:lstStyle/>
        <a:p>
          <a:endParaRPr lang="tr-TR"/>
        </a:p>
      </dgm:t>
    </dgm:pt>
    <dgm:pt modelId="{87007D16-635D-4EB7-8A6C-1E8A492793B6}" type="sibTrans" cxnId="{3F82F079-E54A-48C2-AF64-A4355C89FC77}">
      <dgm:prSet/>
      <dgm:spPr/>
      <dgm:t>
        <a:bodyPr/>
        <a:lstStyle/>
        <a:p>
          <a:endParaRPr lang="tr-TR"/>
        </a:p>
      </dgm:t>
    </dgm:pt>
    <dgm:pt modelId="{C2F655DF-29BF-40E0-969A-FE4C5248FBCF}" type="pres">
      <dgm:prSet presAssocID="{618F14FA-590D-4262-BF33-EBEB9DE872D6}" presName="linear" presStyleCnt="0">
        <dgm:presLayoutVars>
          <dgm:dir/>
          <dgm:animLvl val="lvl"/>
          <dgm:resizeHandles val="exact"/>
        </dgm:presLayoutVars>
      </dgm:prSet>
      <dgm:spPr/>
    </dgm:pt>
    <dgm:pt modelId="{3B19DD83-935B-4E37-8AA3-166481A35D0F}" type="pres">
      <dgm:prSet presAssocID="{F57C69B6-4A19-49E2-895C-A0E7D016C960}" presName="parentLin" presStyleCnt="0"/>
      <dgm:spPr/>
    </dgm:pt>
    <dgm:pt modelId="{C28F7763-46ED-41ED-8935-C260931905CE}" type="pres">
      <dgm:prSet presAssocID="{F57C69B6-4A19-49E2-895C-A0E7D016C960}" presName="parentLeftMargin" presStyleLbl="node1" presStyleIdx="0" presStyleCnt="6"/>
      <dgm:spPr/>
    </dgm:pt>
    <dgm:pt modelId="{131D9F94-3A7D-4F94-9A29-F74B2B21882C}" type="pres">
      <dgm:prSet presAssocID="{F57C69B6-4A19-49E2-895C-A0E7D016C960}" presName="parentText" presStyleLbl="node1" presStyleIdx="0" presStyleCnt="6">
        <dgm:presLayoutVars>
          <dgm:chMax val="0"/>
          <dgm:bulletEnabled val="1"/>
        </dgm:presLayoutVars>
      </dgm:prSet>
      <dgm:spPr/>
    </dgm:pt>
    <dgm:pt modelId="{981E66B1-AAA8-4EF1-9B4C-6B7E855F222A}" type="pres">
      <dgm:prSet presAssocID="{F57C69B6-4A19-49E2-895C-A0E7D016C960}" presName="negativeSpace" presStyleCnt="0"/>
      <dgm:spPr/>
    </dgm:pt>
    <dgm:pt modelId="{FD655728-375B-41CC-A102-A31D5609814B}" type="pres">
      <dgm:prSet presAssocID="{F57C69B6-4A19-49E2-895C-A0E7D016C960}" presName="childText" presStyleLbl="conFgAcc1" presStyleIdx="0" presStyleCnt="6">
        <dgm:presLayoutVars>
          <dgm:bulletEnabled val="1"/>
        </dgm:presLayoutVars>
      </dgm:prSet>
      <dgm:spPr/>
    </dgm:pt>
    <dgm:pt modelId="{079E1811-271F-4A79-81AC-CE43C4338E26}" type="pres">
      <dgm:prSet presAssocID="{F91F2C32-581E-4AFC-90CF-EB1720ED3998}" presName="spaceBetweenRectangles" presStyleCnt="0"/>
      <dgm:spPr/>
    </dgm:pt>
    <dgm:pt modelId="{8B23D7C2-0B0D-4E63-8839-47E9427A4065}" type="pres">
      <dgm:prSet presAssocID="{0C7F7BDF-1AB0-437F-A615-092D57C93660}" presName="parentLin" presStyleCnt="0"/>
      <dgm:spPr/>
    </dgm:pt>
    <dgm:pt modelId="{FA820155-0E96-4EC4-9AEC-C68E0BD82C8D}" type="pres">
      <dgm:prSet presAssocID="{0C7F7BDF-1AB0-437F-A615-092D57C93660}" presName="parentLeftMargin" presStyleLbl="node1" presStyleIdx="0" presStyleCnt="6"/>
      <dgm:spPr/>
    </dgm:pt>
    <dgm:pt modelId="{097FAF27-A623-4F14-8C97-D7841D98EA6C}" type="pres">
      <dgm:prSet presAssocID="{0C7F7BDF-1AB0-437F-A615-092D57C93660}" presName="parentText" presStyleLbl="node1" presStyleIdx="1" presStyleCnt="6">
        <dgm:presLayoutVars>
          <dgm:chMax val="0"/>
          <dgm:bulletEnabled val="1"/>
        </dgm:presLayoutVars>
      </dgm:prSet>
      <dgm:spPr/>
    </dgm:pt>
    <dgm:pt modelId="{8F4981DF-3BD1-4952-981F-6C4FDA1D4971}" type="pres">
      <dgm:prSet presAssocID="{0C7F7BDF-1AB0-437F-A615-092D57C93660}" presName="negativeSpace" presStyleCnt="0"/>
      <dgm:spPr/>
    </dgm:pt>
    <dgm:pt modelId="{95D9B736-0662-4AF2-AD56-F7B88508F005}" type="pres">
      <dgm:prSet presAssocID="{0C7F7BDF-1AB0-437F-A615-092D57C93660}" presName="childText" presStyleLbl="conFgAcc1" presStyleIdx="1" presStyleCnt="6">
        <dgm:presLayoutVars>
          <dgm:bulletEnabled val="1"/>
        </dgm:presLayoutVars>
      </dgm:prSet>
      <dgm:spPr/>
    </dgm:pt>
    <dgm:pt modelId="{027C43E2-EBAF-4974-968D-16CC8A714B98}" type="pres">
      <dgm:prSet presAssocID="{9FADFFF0-F512-4EC9-9178-B81A1CF8D0EA}" presName="spaceBetweenRectangles" presStyleCnt="0"/>
      <dgm:spPr/>
    </dgm:pt>
    <dgm:pt modelId="{1E5574C9-D883-41E0-8390-45BB63284099}" type="pres">
      <dgm:prSet presAssocID="{638A774C-0338-4A3A-B368-8815D95BA3B1}" presName="parentLin" presStyleCnt="0"/>
      <dgm:spPr/>
    </dgm:pt>
    <dgm:pt modelId="{424AF699-6ECB-4124-B87C-FB69753BC90C}" type="pres">
      <dgm:prSet presAssocID="{638A774C-0338-4A3A-B368-8815D95BA3B1}" presName="parentLeftMargin" presStyleLbl="node1" presStyleIdx="1" presStyleCnt="6"/>
      <dgm:spPr/>
    </dgm:pt>
    <dgm:pt modelId="{CEB8D2FD-5B39-4FCE-9937-211961550FC4}" type="pres">
      <dgm:prSet presAssocID="{638A774C-0338-4A3A-B368-8815D95BA3B1}" presName="parentText" presStyleLbl="node1" presStyleIdx="2" presStyleCnt="6">
        <dgm:presLayoutVars>
          <dgm:chMax val="0"/>
          <dgm:bulletEnabled val="1"/>
        </dgm:presLayoutVars>
      </dgm:prSet>
      <dgm:spPr/>
    </dgm:pt>
    <dgm:pt modelId="{C3CA3BCC-72B3-4B78-B805-B0609D4D5327}" type="pres">
      <dgm:prSet presAssocID="{638A774C-0338-4A3A-B368-8815D95BA3B1}" presName="negativeSpace" presStyleCnt="0"/>
      <dgm:spPr/>
    </dgm:pt>
    <dgm:pt modelId="{5167ABF5-C439-437F-9081-3FC16CF089A8}" type="pres">
      <dgm:prSet presAssocID="{638A774C-0338-4A3A-B368-8815D95BA3B1}" presName="childText" presStyleLbl="conFgAcc1" presStyleIdx="2" presStyleCnt="6">
        <dgm:presLayoutVars>
          <dgm:bulletEnabled val="1"/>
        </dgm:presLayoutVars>
      </dgm:prSet>
      <dgm:spPr/>
    </dgm:pt>
    <dgm:pt modelId="{325862E2-C95C-4863-9946-75FF87FF55ED}" type="pres">
      <dgm:prSet presAssocID="{2DAC23AD-0F40-4AEE-94DD-B8BDB8297D38}" presName="spaceBetweenRectangles" presStyleCnt="0"/>
      <dgm:spPr/>
    </dgm:pt>
    <dgm:pt modelId="{7D9C0802-EA89-4126-8364-02B0A7403A1F}" type="pres">
      <dgm:prSet presAssocID="{6D8B4731-8A10-43E6-A794-215B50F84C6B}" presName="parentLin" presStyleCnt="0"/>
      <dgm:spPr/>
    </dgm:pt>
    <dgm:pt modelId="{51958235-3A94-4701-A8EA-8BFEA687B857}" type="pres">
      <dgm:prSet presAssocID="{6D8B4731-8A10-43E6-A794-215B50F84C6B}" presName="parentLeftMargin" presStyleLbl="node1" presStyleIdx="2" presStyleCnt="6"/>
      <dgm:spPr/>
    </dgm:pt>
    <dgm:pt modelId="{9717C9DB-4A99-4343-A65F-562A507F24EC}" type="pres">
      <dgm:prSet presAssocID="{6D8B4731-8A10-43E6-A794-215B50F84C6B}" presName="parentText" presStyleLbl="node1" presStyleIdx="3" presStyleCnt="6">
        <dgm:presLayoutVars>
          <dgm:chMax val="0"/>
          <dgm:bulletEnabled val="1"/>
        </dgm:presLayoutVars>
      </dgm:prSet>
      <dgm:spPr/>
    </dgm:pt>
    <dgm:pt modelId="{230AC53A-9D90-4DEF-A515-7E24AB0B79F9}" type="pres">
      <dgm:prSet presAssocID="{6D8B4731-8A10-43E6-A794-215B50F84C6B}" presName="negativeSpace" presStyleCnt="0"/>
      <dgm:spPr/>
    </dgm:pt>
    <dgm:pt modelId="{CCFC3550-EC83-4E02-8504-39FA25732E71}" type="pres">
      <dgm:prSet presAssocID="{6D8B4731-8A10-43E6-A794-215B50F84C6B}" presName="childText" presStyleLbl="conFgAcc1" presStyleIdx="3" presStyleCnt="6">
        <dgm:presLayoutVars>
          <dgm:bulletEnabled val="1"/>
        </dgm:presLayoutVars>
      </dgm:prSet>
      <dgm:spPr/>
    </dgm:pt>
    <dgm:pt modelId="{B336EDDC-FC1F-477D-8045-77570635B264}" type="pres">
      <dgm:prSet presAssocID="{E1146E49-801D-42CE-93AE-F3D26A97187B}" presName="spaceBetweenRectangles" presStyleCnt="0"/>
      <dgm:spPr/>
    </dgm:pt>
    <dgm:pt modelId="{51B9F6AA-9E07-4F02-94BC-65B1068146C1}" type="pres">
      <dgm:prSet presAssocID="{CE758DCC-357B-465D-AD5B-424810B8760B}" presName="parentLin" presStyleCnt="0"/>
      <dgm:spPr/>
    </dgm:pt>
    <dgm:pt modelId="{F8A3EA91-FB2B-4275-BA79-01F9666FBB4E}" type="pres">
      <dgm:prSet presAssocID="{CE758DCC-357B-465D-AD5B-424810B8760B}" presName="parentLeftMargin" presStyleLbl="node1" presStyleIdx="3" presStyleCnt="6"/>
      <dgm:spPr/>
    </dgm:pt>
    <dgm:pt modelId="{2B116D5D-4D9F-4E55-95EC-3FBC609EB05F}" type="pres">
      <dgm:prSet presAssocID="{CE758DCC-357B-465D-AD5B-424810B8760B}" presName="parentText" presStyleLbl="node1" presStyleIdx="4" presStyleCnt="6">
        <dgm:presLayoutVars>
          <dgm:chMax val="0"/>
          <dgm:bulletEnabled val="1"/>
        </dgm:presLayoutVars>
      </dgm:prSet>
      <dgm:spPr/>
    </dgm:pt>
    <dgm:pt modelId="{7F3534D9-6567-4163-A24C-074F939BF4EA}" type="pres">
      <dgm:prSet presAssocID="{CE758DCC-357B-465D-AD5B-424810B8760B}" presName="negativeSpace" presStyleCnt="0"/>
      <dgm:spPr/>
    </dgm:pt>
    <dgm:pt modelId="{1271143D-2424-487E-B2AC-1191EEF84911}" type="pres">
      <dgm:prSet presAssocID="{CE758DCC-357B-465D-AD5B-424810B8760B}" presName="childText" presStyleLbl="conFgAcc1" presStyleIdx="4" presStyleCnt="6">
        <dgm:presLayoutVars>
          <dgm:bulletEnabled val="1"/>
        </dgm:presLayoutVars>
      </dgm:prSet>
      <dgm:spPr/>
    </dgm:pt>
    <dgm:pt modelId="{97395BD8-F1C2-4A51-95DA-A93C2797F9BA}" type="pres">
      <dgm:prSet presAssocID="{87007D16-635D-4EB7-8A6C-1E8A492793B6}" presName="spaceBetweenRectangles" presStyleCnt="0"/>
      <dgm:spPr/>
    </dgm:pt>
    <dgm:pt modelId="{BE733167-06D0-4CF1-AA1D-2404A43D576B}" type="pres">
      <dgm:prSet presAssocID="{BD26006F-3532-408A-8A50-CA7C67207F63}" presName="parentLin" presStyleCnt="0"/>
      <dgm:spPr/>
    </dgm:pt>
    <dgm:pt modelId="{1F293182-6433-4A0A-8BE0-3679708B4644}" type="pres">
      <dgm:prSet presAssocID="{BD26006F-3532-408A-8A50-CA7C67207F63}" presName="parentLeftMargin" presStyleLbl="node1" presStyleIdx="4" presStyleCnt="6"/>
      <dgm:spPr/>
    </dgm:pt>
    <dgm:pt modelId="{B0CFEA7D-9AB7-4934-9ADA-9599B982707D}" type="pres">
      <dgm:prSet presAssocID="{BD26006F-3532-408A-8A50-CA7C67207F63}" presName="parentText" presStyleLbl="node1" presStyleIdx="5" presStyleCnt="6">
        <dgm:presLayoutVars>
          <dgm:chMax val="0"/>
          <dgm:bulletEnabled val="1"/>
        </dgm:presLayoutVars>
      </dgm:prSet>
      <dgm:spPr/>
    </dgm:pt>
    <dgm:pt modelId="{80BAAD95-FF52-442F-9ABF-0405AE9F68DB}" type="pres">
      <dgm:prSet presAssocID="{BD26006F-3532-408A-8A50-CA7C67207F63}" presName="negativeSpace" presStyleCnt="0"/>
      <dgm:spPr/>
    </dgm:pt>
    <dgm:pt modelId="{9176E5CF-B71C-418D-91B1-2182F77B5B1D}" type="pres">
      <dgm:prSet presAssocID="{BD26006F-3532-408A-8A50-CA7C67207F63}" presName="childText" presStyleLbl="conFgAcc1" presStyleIdx="5" presStyleCnt="6">
        <dgm:presLayoutVars>
          <dgm:bulletEnabled val="1"/>
        </dgm:presLayoutVars>
      </dgm:prSet>
      <dgm:spPr/>
    </dgm:pt>
  </dgm:ptLst>
  <dgm:cxnLst>
    <dgm:cxn modelId="{375CF703-8016-4521-9747-290A4A2435D7}" type="presOf" srcId="{638A774C-0338-4A3A-B368-8815D95BA3B1}" destId="{424AF699-6ECB-4124-B87C-FB69753BC90C}" srcOrd="0" destOrd="0" presId="urn:microsoft.com/office/officeart/2005/8/layout/list1"/>
    <dgm:cxn modelId="{7CC3470E-7CC4-49B9-9EDD-90AC73B58D94}" srcId="{618F14FA-590D-4262-BF33-EBEB9DE872D6}" destId="{6D8B4731-8A10-43E6-A794-215B50F84C6B}" srcOrd="3" destOrd="0" parTransId="{248827C5-F7DD-4110-92D2-B9F234D227C0}" sibTransId="{E1146E49-801D-42CE-93AE-F3D26A97187B}"/>
    <dgm:cxn modelId="{9A126320-59FA-4385-BC5B-C751EC427BBC}" type="presOf" srcId="{0C7F7BDF-1AB0-437F-A615-092D57C93660}" destId="{097FAF27-A623-4F14-8C97-D7841D98EA6C}" srcOrd="1" destOrd="0" presId="urn:microsoft.com/office/officeart/2005/8/layout/list1"/>
    <dgm:cxn modelId="{D60E9A2A-D164-437C-8155-066691B59234}" type="presOf" srcId="{BD26006F-3532-408A-8A50-CA7C67207F63}" destId="{B0CFEA7D-9AB7-4934-9ADA-9599B982707D}" srcOrd="1" destOrd="0" presId="urn:microsoft.com/office/officeart/2005/8/layout/list1"/>
    <dgm:cxn modelId="{C8799267-149A-4CA7-BBF2-D432CC021FB2}" type="presOf" srcId="{CE758DCC-357B-465D-AD5B-424810B8760B}" destId="{2B116D5D-4D9F-4E55-95EC-3FBC609EB05F}" srcOrd="1" destOrd="0" presId="urn:microsoft.com/office/officeart/2005/8/layout/list1"/>
    <dgm:cxn modelId="{1E32A747-82F5-44E8-97BA-04F15EDF38F5}" type="presOf" srcId="{F57C69B6-4A19-49E2-895C-A0E7D016C960}" destId="{C28F7763-46ED-41ED-8935-C260931905CE}" srcOrd="0" destOrd="0" presId="urn:microsoft.com/office/officeart/2005/8/layout/list1"/>
    <dgm:cxn modelId="{30C9166B-7068-4FE4-9E82-81302853EBA7}" srcId="{618F14FA-590D-4262-BF33-EBEB9DE872D6}" destId="{BD26006F-3532-408A-8A50-CA7C67207F63}" srcOrd="5" destOrd="0" parTransId="{033DA8DF-0C60-46C7-9583-6E22CCF74238}" sibTransId="{E5F5DCE3-1444-4029-A38E-A541B57065FF}"/>
    <dgm:cxn modelId="{61A13D74-5A09-4B17-89E9-990AC67D5135}" srcId="{618F14FA-590D-4262-BF33-EBEB9DE872D6}" destId="{0C7F7BDF-1AB0-437F-A615-092D57C93660}" srcOrd="1" destOrd="0" parTransId="{AB3B883F-6F9A-4F0F-B043-7413E1973136}" sibTransId="{9FADFFF0-F512-4EC9-9178-B81A1CF8D0EA}"/>
    <dgm:cxn modelId="{3F82F079-E54A-48C2-AF64-A4355C89FC77}" srcId="{618F14FA-590D-4262-BF33-EBEB9DE872D6}" destId="{CE758DCC-357B-465D-AD5B-424810B8760B}" srcOrd="4" destOrd="0" parTransId="{3E507BFA-C553-4A36-9CB2-7A469BBD8622}" sibTransId="{87007D16-635D-4EB7-8A6C-1E8A492793B6}"/>
    <dgm:cxn modelId="{EA5CB57A-BDBE-4DDA-B102-C7DC43B37EEB}" type="presOf" srcId="{F57C69B6-4A19-49E2-895C-A0E7D016C960}" destId="{131D9F94-3A7D-4F94-9A29-F74B2B21882C}" srcOrd="1" destOrd="0" presId="urn:microsoft.com/office/officeart/2005/8/layout/list1"/>
    <dgm:cxn modelId="{F6419A90-F34C-4719-A71C-EF7D22169279}" type="presOf" srcId="{0C7F7BDF-1AB0-437F-A615-092D57C93660}" destId="{FA820155-0E96-4EC4-9AEC-C68E0BD82C8D}" srcOrd="0" destOrd="0" presId="urn:microsoft.com/office/officeart/2005/8/layout/list1"/>
    <dgm:cxn modelId="{E32D6596-5318-402A-BAF4-BD0F8C62A738}" type="presOf" srcId="{CE758DCC-357B-465D-AD5B-424810B8760B}" destId="{F8A3EA91-FB2B-4275-BA79-01F9666FBB4E}" srcOrd="0" destOrd="0" presId="urn:microsoft.com/office/officeart/2005/8/layout/list1"/>
    <dgm:cxn modelId="{E92F2CA8-A725-492D-9504-819D9AB594B2}" type="presOf" srcId="{638A774C-0338-4A3A-B368-8815D95BA3B1}" destId="{CEB8D2FD-5B39-4FCE-9937-211961550FC4}" srcOrd="1" destOrd="0" presId="urn:microsoft.com/office/officeart/2005/8/layout/list1"/>
    <dgm:cxn modelId="{B51662AA-C779-4F71-9E7E-8840A24B17A0}" type="presOf" srcId="{6D8B4731-8A10-43E6-A794-215B50F84C6B}" destId="{9717C9DB-4A99-4343-A65F-562A507F24EC}" srcOrd="1" destOrd="0" presId="urn:microsoft.com/office/officeart/2005/8/layout/list1"/>
    <dgm:cxn modelId="{BAB5E7CA-CFAE-447B-A7D9-5F000BF67815}" type="presOf" srcId="{BD26006F-3532-408A-8A50-CA7C67207F63}" destId="{1F293182-6433-4A0A-8BE0-3679708B4644}" srcOrd="0" destOrd="0" presId="urn:microsoft.com/office/officeart/2005/8/layout/list1"/>
    <dgm:cxn modelId="{073017D8-FE68-4560-AC1C-8F4FC8F3C63E}" srcId="{618F14FA-590D-4262-BF33-EBEB9DE872D6}" destId="{638A774C-0338-4A3A-B368-8815D95BA3B1}" srcOrd="2" destOrd="0" parTransId="{47343712-3AA0-44C1-9DCF-8717F68AC635}" sibTransId="{2DAC23AD-0F40-4AEE-94DD-B8BDB8297D38}"/>
    <dgm:cxn modelId="{9D32CFE6-CE5F-474A-A5B1-ABB44FAE2BF2}" srcId="{618F14FA-590D-4262-BF33-EBEB9DE872D6}" destId="{F57C69B6-4A19-49E2-895C-A0E7D016C960}" srcOrd="0" destOrd="0" parTransId="{8832E5F6-6EA3-4D87-99E9-DE3FB49F5CFA}" sibTransId="{F91F2C32-581E-4AFC-90CF-EB1720ED3998}"/>
    <dgm:cxn modelId="{CC05C9F4-CDB1-4A9E-B888-FEB9C2F65387}" type="presOf" srcId="{618F14FA-590D-4262-BF33-EBEB9DE872D6}" destId="{C2F655DF-29BF-40E0-969A-FE4C5248FBCF}" srcOrd="0" destOrd="0" presId="urn:microsoft.com/office/officeart/2005/8/layout/list1"/>
    <dgm:cxn modelId="{DECA6FF5-E42B-4A09-83B1-2FC0F7D17D1C}" type="presOf" srcId="{6D8B4731-8A10-43E6-A794-215B50F84C6B}" destId="{51958235-3A94-4701-A8EA-8BFEA687B857}" srcOrd="0" destOrd="0" presId="urn:microsoft.com/office/officeart/2005/8/layout/list1"/>
    <dgm:cxn modelId="{F606AB72-B934-49CA-A6DF-2C143EE735CD}" type="presParOf" srcId="{C2F655DF-29BF-40E0-969A-FE4C5248FBCF}" destId="{3B19DD83-935B-4E37-8AA3-166481A35D0F}" srcOrd="0" destOrd="0" presId="urn:microsoft.com/office/officeart/2005/8/layout/list1"/>
    <dgm:cxn modelId="{9D1990BB-876A-45A0-95B5-4C31C4FE4D87}" type="presParOf" srcId="{3B19DD83-935B-4E37-8AA3-166481A35D0F}" destId="{C28F7763-46ED-41ED-8935-C260931905CE}" srcOrd="0" destOrd="0" presId="urn:microsoft.com/office/officeart/2005/8/layout/list1"/>
    <dgm:cxn modelId="{CF66E8B6-C081-40CC-A33F-7693F98EEEEA}" type="presParOf" srcId="{3B19DD83-935B-4E37-8AA3-166481A35D0F}" destId="{131D9F94-3A7D-4F94-9A29-F74B2B21882C}" srcOrd="1" destOrd="0" presId="urn:microsoft.com/office/officeart/2005/8/layout/list1"/>
    <dgm:cxn modelId="{74701088-AAF8-490A-9B7C-8F98470415FA}" type="presParOf" srcId="{C2F655DF-29BF-40E0-969A-FE4C5248FBCF}" destId="{981E66B1-AAA8-4EF1-9B4C-6B7E855F222A}" srcOrd="1" destOrd="0" presId="urn:microsoft.com/office/officeart/2005/8/layout/list1"/>
    <dgm:cxn modelId="{08C6F0D3-15E4-48EB-B687-92AFD70F1668}" type="presParOf" srcId="{C2F655DF-29BF-40E0-969A-FE4C5248FBCF}" destId="{FD655728-375B-41CC-A102-A31D5609814B}" srcOrd="2" destOrd="0" presId="urn:microsoft.com/office/officeart/2005/8/layout/list1"/>
    <dgm:cxn modelId="{0CCA6B8F-9E5A-430E-BF47-6D5335A5769F}" type="presParOf" srcId="{C2F655DF-29BF-40E0-969A-FE4C5248FBCF}" destId="{079E1811-271F-4A79-81AC-CE43C4338E26}" srcOrd="3" destOrd="0" presId="urn:microsoft.com/office/officeart/2005/8/layout/list1"/>
    <dgm:cxn modelId="{0844A4B4-10D3-4A1F-A421-C070B178EB90}" type="presParOf" srcId="{C2F655DF-29BF-40E0-969A-FE4C5248FBCF}" destId="{8B23D7C2-0B0D-4E63-8839-47E9427A4065}" srcOrd="4" destOrd="0" presId="urn:microsoft.com/office/officeart/2005/8/layout/list1"/>
    <dgm:cxn modelId="{84D8E657-9510-45C1-95E0-D4E7DD474CB0}" type="presParOf" srcId="{8B23D7C2-0B0D-4E63-8839-47E9427A4065}" destId="{FA820155-0E96-4EC4-9AEC-C68E0BD82C8D}" srcOrd="0" destOrd="0" presId="urn:microsoft.com/office/officeart/2005/8/layout/list1"/>
    <dgm:cxn modelId="{7A05EAEA-702F-4EB2-95C4-94B92DCACBAD}" type="presParOf" srcId="{8B23D7C2-0B0D-4E63-8839-47E9427A4065}" destId="{097FAF27-A623-4F14-8C97-D7841D98EA6C}" srcOrd="1" destOrd="0" presId="urn:microsoft.com/office/officeart/2005/8/layout/list1"/>
    <dgm:cxn modelId="{304BFFAC-56A1-4FB8-9928-CA3807709C85}" type="presParOf" srcId="{C2F655DF-29BF-40E0-969A-FE4C5248FBCF}" destId="{8F4981DF-3BD1-4952-981F-6C4FDA1D4971}" srcOrd="5" destOrd="0" presId="urn:microsoft.com/office/officeart/2005/8/layout/list1"/>
    <dgm:cxn modelId="{F4F5BAC6-EA67-4DCE-B089-AE40E93BE25E}" type="presParOf" srcId="{C2F655DF-29BF-40E0-969A-FE4C5248FBCF}" destId="{95D9B736-0662-4AF2-AD56-F7B88508F005}" srcOrd="6" destOrd="0" presId="urn:microsoft.com/office/officeart/2005/8/layout/list1"/>
    <dgm:cxn modelId="{CDC02212-E554-48DB-AADD-84911BDDA2E8}" type="presParOf" srcId="{C2F655DF-29BF-40E0-969A-FE4C5248FBCF}" destId="{027C43E2-EBAF-4974-968D-16CC8A714B98}" srcOrd="7" destOrd="0" presId="urn:microsoft.com/office/officeart/2005/8/layout/list1"/>
    <dgm:cxn modelId="{557246EE-0447-4721-A723-8ABD8F2D1454}" type="presParOf" srcId="{C2F655DF-29BF-40E0-969A-FE4C5248FBCF}" destId="{1E5574C9-D883-41E0-8390-45BB63284099}" srcOrd="8" destOrd="0" presId="urn:microsoft.com/office/officeart/2005/8/layout/list1"/>
    <dgm:cxn modelId="{64D296EC-042A-4A4B-BCDB-6B7797ED6557}" type="presParOf" srcId="{1E5574C9-D883-41E0-8390-45BB63284099}" destId="{424AF699-6ECB-4124-B87C-FB69753BC90C}" srcOrd="0" destOrd="0" presId="urn:microsoft.com/office/officeart/2005/8/layout/list1"/>
    <dgm:cxn modelId="{F76B42F8-CAC1-4BAF-AE57-CC83DEAC261A}" type="presParOf" srcId="{1E5574C9-D883-41E0-8390-45BB63284099}" destId="{CEB8D2FD-5B39-4FCE-9937-211961550FC4}" srcOrd="1" destOrd="0" presId="urn:microsoft.com/office/officeart/2005/8/layout/list1"/>
    <dgm:cxn modelId="{1A8CC188-DE31-4BB2-9282-825116A078F7}" type="presParOf" srcId="{C2F655DF-29BF-40E0-969A-FE4C5248FBCF}" destId="{C3CA3BCC-72B3-4B78-B805-B0609D4D5327}" srcOrd="9" destOrd="0" presId="urn:microsoft.com/office/officeart/2005/8/layout/list1"/>
    <dgm:cxn modelId="{C84E19CF-40A0-4423-94DE-FDD0E3AC34CA}" type="presParOf" srcId="{C2F655DF-29BF-40E0-969A-FE4C5248FBCF}" destId="{5167ABF5-C439-437F-9081-3FC16CF089A8}" srcOrd="10" destOrd="0" presId="urn:microsoft.com/office/officeart/2005/8/layout/list1"/>
    <dgm:cxn modelId="{CCD5D238-10FE-4F85-8010-C2EFF1B4F7DC}" type="presParOf" srcId="{C2F655DF-29BF-40E0-969A-FE4C5248FBCF}" destId="{325862E2-C95C-4863-9946-75FF87FF55ED}" srcOrd="11" destOrd="0" presId="urn:microsoft.com/office/officeart/2005/8/layout/list1"/>
    <dgm:cxn modelId="{D4292490-15F5-41B5-B523-E77EEB9A95BF}" type="presParOf" srcId="{C2F655DF-29BF-40E0-969A-FE4C5248FBCF}" destId="{7D9C0802-EA89-4126-8364-02B0A7403A1F}" srcOrd="12" destOrd="0" presId="urn:microsoft.com/office/officeart/2005/8/layout/list1"/>
    <dgm:cxn modelId="{8DC186F1-B959-4EF5-A738-40467843417A}" type="presParOf" srcId="{7D9C0802-EA89-4126-8364-02B0A7403A1F}" destId="{51958235-3A94-4701-A8EA-8BFEA687B857}" srcOrd="0" destOrd="0" presId="urn:microsoft.com/office/officeart/2005/8/layout/list1"/>
    <dgm:cxn modelId="{EF1E16E4-652A-46A4-B538-9287077535AF}" type="presParOf" srcId="{7D9C0802-EA89-4126-8364-02B0A7403A1F}" destId="{9717C9DB-4A99-4343-A65F-562A507F24EC}" srcOrd="1" destOrd="0" presId="urn:microsoft.com/office/officeart/2005/8/layout/list1"/>
    <dgm:cxn modelId="{8C297872-536F-46B1-AB4D-722E073C3900}" type="presParOf" srcId="{C2F655DF-29BF-40E0-969A-FE4C5248FBCF}" destId="{230AC53A-9D90-4DEF-A515-7E24AB0B79F9}" srcOrd="13" destOrd="0" presId="urn:microsoft.com/office/officeart/2005/8/layout/list1"/>
    <dgm:cxn modelId="{05AA0C3F-08E0-4E9D-85C3-CAE8A9B678FD}" type="presParOf" srcId="{C2F655DF-29BF-40E0-969A-FE4C5248FBCF}" destId="{CCFC3550-EC83-4E02-8504-39FA25732E71}" srcOrd="14" destOrd="0" presId="urn:microsoft.com/office/officeart/2005/8/layout/list1"/>
    <dgm:cxn modelId="{2F62A0EC-DF0F-48D8-89AC-3D06BF7C59A3}" type="presParOf" srcId="{C2F655DF-29BF-40E0-969A-FE4C5248FBCF}" destId="{B336EDDC-FC1F-477D-8045-77570635B264}" srcOrd="15" destOrd="0" presId="urn:microsoft.com/office/officeart/2005/8/layout/list1"/>
    <dgm:cxn modelId="{1271FF4F-20A3-4E05-AD46-D52FE8668BE9}" type="presParOf" srcId="{C2F655DF-29BF-40E0-969A-FE4C5248FBCF}" destId="{51B9F6AA-9E07-4F02-94BC-65B1068146C1}" srcOrd="16" destOrd="0" presId="urn:microsoft.com/office/officeart/2005/8/layout/list1"/>
    <dgm:cxn modelId="{5539691F-C41F-4484-A417-A19708E5C57E}" type="presParOf" srcId="{51B9F6AA-9E07-4F02-94BC-65B1068146C1}" destId="{F8A3EA91-FB2B-4275-BA79-01F9666FBB4E}" srcOrd="0" destOrd="0" presId="urn:microsoft.com/office/officeart/2005/8/layout/list1"/>
    <dgm:cxn modelId="{09ED8923-2766-46B1-A186-E512DE9C4082}" type="presParOf" srcId="{51B9F6AA-9E07-4F02-94BC-65B1068146C1}" destId="{2B116D5D-4D9F-4E55-95EC-3FBC609EB05F}" srcOrd="1" destOrd="0" presId="urn:microsoft.com/office/officeart/2005/8/layout/list1"/>
    <dgm:cxn modelId="{06C6A74C-643E-4092-9099-18E2F82BB23F}" type="presParOf" srcId="{C2F655DF-29BF-40E0-969A-FE4C5248FBCF}" destId="{7F3534D9-6567-4163-A24C-074F939BF4EA}" srcOrd="17" destOrd="0" presId="urn:microsoft.com/office/officeart/2005/8/layout/list1"/>
    <dgm:cxn modelId="{BEDDDB84-EC8C-462F-BC96-18478B2E5ED3}" type="presParOf" srcId="{C2F655DF-29BF-40E0-969A-FE4C5248FBCF}" destId="{1271143D-2424-487E-B2AC-1191EEF84911}" srcOrd="18" destOrd="0" presId="urn:microsoft.com/office/officeart/2005/8/layout/list1"/>
    <dgm:cxn modelId="{77A099A4-6C89-4F97-B9B0-6F4049020086}" type="presParOf" srcId="{C2F655DF-29BF-40E0-969A-FE4C5248FBCF}" destId="{97395BD8-F1C2-4A51-95DA-A93C2797F9BA}" srcOrd="19" destOrd="0" presId="urn:microsoft.com/office/officeart/2005/8/layout/list1"/>
    <dgm:cxn modelId="{F2AE2BB6-3701-423F-874E-F7AF592F17B8}" type="presParOf" srcId="{C2F655DF-29BF-40E0-969A-FE4C5248FBCF}" destId="{BE733167-06D0-4CF1-AA1D-2404A43D576B}" srcOrd="20" destOrd="0" presId="urn:microsoft.com/office/officeart/2005/8/layout/list1"/>
    <dgm:cxn modelId="{B8F1A597-2382-4967-B4E5-6411C4BFE13D}" type="presParOf" srcId="{BE733167-06D0-4CF1-AA1D-2404A43D576B}" destId="{1F293182-6433-4A0A-8BE0-3679708B4644}" srcOrd="0" destOrd="0" presId="urn:microsoft.com/office/officeart/2005/8/layout/list1"/>
    <dgm:cxn modelId="{2539355E-C350-4282-9EF4-E007BECF9A7E}" type="presParOf" srcId="{BE733167-06D0-4CF1-AA1D-2404A43D576B}" destId="{B0CFEA7D-9AB7-4934-9ADA-9599B982707D}" srcOrd="1" destOrd="0" presId="urn:microsoft.com/office/officeart/2005/8/layout/list1"/>
    <dgm:cxn modelId="{AC26B16A-C56C-44C9-A3C9-AB8F29E0BB9A}" type="presParOf" srcId="{C2F655DF-29BF-40E0-969A-FE4C5248FBCF}" destId="{80BAAD95-FF52-442F-9ABF-0405AE9F68DB}" srcOrd="21" destOrd="0" presId="urn:microsoft.com/office/officeart/2005/8/layout/list1"/>
    <dgm:cxn modelId="{FA4102A3-6456-4CB6-BC74-5B3432FE6C8A}" type="presParOf" srcId="{C2F655DF-29BF-40E0-969A-FE4C5248FBCF}" destId="{9176E5CF-B71C-418D-91B1-2182F77B5B1D}"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655728-375B-41CC-A102-A31D5609814B}">
      <dsp:nvSpPr>
        <dsp:cNvPr id="0" name=""/>
        <dsp:cNvSpPr/>
      </dsp:nvSpPr>
      <dsp:spPr>
        <a:xfrm>
          <a:off x="0" y="336933"/>
          <a:ext cx="8128000" cy="504000"/>
        </a:xfrm>
        <a:prstGeom prst="rect">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1D9F94-3A7D-4F94-9A29-F74B2B21882C}">
      <dsp:nvSpPr>
        <dsp:cNvPr id="0" name=""/>
        <dsp:cNvSpPr/>
      </dsp:nvSpPr>
      <dsp:spPr>
        <a:xfrm>
          <a:off x="406400" y="41733"/>
          <a:ext cx="5689600" cy="59040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89000">
            <a:lnSpc>
              <a:spcPct val="90000"/>
            </a:lnSpc>
            <a:spcBef>
              <a:spcPct val="0"/>
            </a:spcBef>
            <a:spcAft>
              <a:spcPct val="35000"/>
            </a:spcAft>
            <a:buNone/>
          </a:pPr>
          <a:r>
            <a:rPr lang="tr-TR" sz="2000" kern="1200" dirty="0"/>
            <a:t>Yapay Zeka Zararlı Mıdır?</a:t>
          </a:r>
        </a:p>
      </dsp:txBody>
      <dsp:txXfrm>
        <a:off x="435221" y="70554"/>
        <a:ext cx="5631958" cy="532758"/>
      </dsp:txXfrm>
    </dsp:sp>
    <dsp:sp modelId="{95D9B736-0662-4AF2-AD56-F7B88508F005}">
      <dsp:nvSpPr>
        <dsp:cNvPr id="0" name=""/>
        <dsp:cNvSpPr/>
      </dsp:nvSpPr>
      <dsp:spPr>
        <a:xfrm>
          <a:off x="0" y="1244133"/>
          <a:ext cx="8128000" cy="504000"/>
        </a:xfrm>
        <a:prstGeom prst="rect">
          <a:avLst/>
        </a:prstGeom>
        <a:solidFill>
          <a:schemeClr val="lt1">
            <a:alpha val="90000"/>
            <a:hueOff val="0"/>
            <a:satOff val="0"/>
            <a:lumOff val="0"/>
            <a:alphaOff val="0"/>
          </a:schemeClr>
        </a:solidFill>
        <a:ln w="19050" cap="flat" cmpd="sng" algn="ctr">
          <a:solidFill>
            <a:schemeClr val="accent4">
              <a:hueOff val="1319987"/>
              <a:satOff val="-5840"/>
              <a:lumOff val="-981"/>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7FAF27-A623-4F14-8C97-D7841D98EA6C}">
      <dsp:nvSpPr>
        <dsp:cNvPr id="0" name=""/>
        <dsp:cNvSpPr/>
      </dsp:nvSpPr>
      <dsp:spPr>
        <a:xfrm>
          <a:off x="406400" y="948933"/>
          <a:ext cx="5689600" cy="590400"/>
        </a:xfrm>
        <a:prstGeom prst="roundRect">
          <a:avLst/>
        </a:prstGeom>
        <a:solidFill>
          <a:schemeClr val="accent4">
            <a:hueOff val="1319987"/>
            <a:satOff val="-5840"/>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89000">
            <a:lnSpc>
              <a:spcPct val="90000"/>
            </a:lnSpc>
            <a:spcBef>
              <a:spcPct val="0"/>
            </a:spcBef>
            <a:spcAft>
              <a:spcPct val="35000"/>
            </a:spcAft>
            <a:buNone/>
          </a:pPr>
          <a:r>
            <a:rPr lang="tr-TR" sz="2000" kern="1200" dirty="0"/>
            <a:t>İşgücü Değişiklikleri</a:t>
          </a:r>
        </a:p>
      </dsp:txBody>
      <dsp:txXfrm>
        <a:off x="435221" y="977754"/>
        <a:ext cx="5631958" cy="532758"/>
      </dsp:txXfrm>
    </dsp:sp>
    <dsp:sp modelId="{5167ABF5-C439-437F-9081-3FC16CF089A8}">
      <dsp:nvSpPr>
        <dsp:cNvPr id="0" name=""/>
        <dsp:cNvSpPr/>
      </dsp:nvSpPr>
      <dsp:spPr>
        <a:xfrm>
          <a:off x="0" y="2151333"/>
          <a:ext cx="8128000" cy="504000"/>
        </a:xfrm>
        <a:prstGeom prst="rect">
          <a:avLst/>
        </a:prstGeom>
        <a:solidFill>
          <a:schemeClr val="lt1">
            <a:alpha val="90000"/>
            <a:hueOff val="0"/>
            <a:satOff val="0"/>
            <a:lumOff val="0"/>
            <a:alphaOff val="0"/>
          </a:schemeClr>
        </a:solidFill>
        <a:ln w="19050" cap="flat" cmpd="sng" algn="ctr">
          <a:solidFill>
            <a:schemeClr val="accent4">
              <a:hueOff val="2639975"/>
              <a:satOff val="-11681"/>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B8D2FD-5B39-4FCE-9937-211961550FC4}">
      <dsp:nvSpPr>
        <dsp:cNvPr id="0" name=""/>
        <dsp:cNvSpPr/>
      </dsp:nvSpPr>
      <dsp:spPr>
        <a:xfrm>
          <a:off x="406400" y="1856133"/>
          <a:ext cx="5689600" cy="590400"/>
        </a:xfrm>
        <a:prstGeom prst="roundRect">
          <a:avLst/>
        </a:prstGeom>
        <a:solidFill>
          <a:schemeClr val="accent4">
            <a:hueOff val="2639975"/>
            <a:satOff val="-11681"/>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89000">
            <a:lnSpc>
              <a:spcPct val="90000"/>
            </a:lnSpc>
            <a:spcBef>
              <a:spcPct val="0"/>
            </a:spcBef>
            <a:spcAft>
              <a:spcPct val="35000"/>
            </a:spcAft>
            <a:buNone/>
          </a:pPr>
          <a:r>
            <a:rPr lang="tr-TR" sz="2000" kern="1200" dirty="0"/>
            <a:t>Gizlilik ve Güvenlik Sorunları</a:t>
          </a:r>
        </a:p>
      </dsp:txBody>
      <dsp:txXfrm>
        <a:off x="435221" y="1884954"/>
        <a:ext cx="5631958" cy="532758"/>
      </dsp:txXfrm>
    </dsp:sp>
    <dsp:sp modelId="{CCFC3550-EC83-4E02-8504-39FA25732E71}">
      <dsp:nvSpPr>
        <dsp:cNvPr id="0" name=""/>
        <dsp:cNvSpPr/>
      </dsp:nvSpPr>
      <dsp:spPr>
        <a:xfrm>
          <a:off x="0" y="3058533"/>
          <a:ext cx="8128000" cy="504000"/>
        </a:xfrm>
        <a:prstGeom prst="rect">
          <a:avLst/>
        </a:prstGeom>
        <a:solidFill>
          <a:schemeClr val="lt1">
            <a:alpha val="90000"/>
            <a:hueOff val="0"/>
            <a:satOff val="0"/>
            <a:lumOff val="0"/>
            <a:alphaOff val="0"/>
          </a:schemeClr>
        </a:solidFill>
        <a:ln w="19050" cap="flat" cmpd="sng" algn="ctr">
          <a:solidFill>
            <a:schemeClr val="accent4">
              <a:hueOff val="3959962"/>
              <a:satOff val="-17521"/>
              <a:lumOff val="-2942"/>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17C9DB-4A99-4343-A65F-562A507F24EC}">
      <dsp:nvSpPr>
        <dsp:cNvPr id="0" name=""/>
        <dsp:cNvSpPr/>
      </dsp:nvSpPr>
      <dsp:spPr>
        <a:xfrm>
          <a:off x="406400" y="2763333"/>
          <a:ext cx="5689600" cy="590400"/>
        </a:xfrm>
        <a:prstGeom prst="roundRect">
          <a:avLst/>
        </a:prstGeom>
        <a:solidFill>
          <a:schemeClr val="accent4">
            <a:hueOff val="3959962"/>
            <a:satOff val="-17521"/>
            <a:lumOff val="-294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89000">
            <a:lnSpc>
              <a:spcPct val="90000"/>
            </a:lnSpc>
            <a:spcBef>
              <a:spcPct val="0"/>
            </a:spcBef>
            <a:spcAft>
              <a:spcPct val="35000"/>
            </a:spcAft>
            <a:buNone/>
          </a:pPr>
          <a:r>
            <a:rPr lang="tr-TR" sz="2000" kern="1200" dirty="0"/>
            <a:t>Etik Sorunlar</a:t>
          </a:r>
        </a:p>
      </dsp:txBody>
      <dsp:txXfrm>
        <a:off x="435221" y="2792154"/>
        <a:ext cx="5631958" cy="532758"/>
      </dsp:txXfrm>
    </dsp:sp>
    <dsp:sp modelId="{1271143D-2424-487E-B2AC-1191EEF84911}">
      <dsp:nvSpPr>
        <dsp:cNvPr id="0" name=""/>
        <dsp:cNvSpPr/>
      </dsp:nvSpPr>
      <dsp:spPr>
        <a:xfrm>
          <a:off x="0" y="3965733"/>
          <a:ext cx="8128000" cy="504000"/>
        </a:xfrm>
        <a:prstGeom prst="rect">
          <a:avLst/>
        </a:prstGeom>
        <a:solidFill>
          <a:schemeClr val="lt1">
            <a:alpha val="90000"/>
            <a:hueOff val="0"/>
            <a:satOff val="0"/>
            <a:lumOff val="0"/>
            <a:alphaOff val="0"/>
          </a:schemeClr>
        </a:solidFill>
        <a:ln w="19050" cap="flat" cmpd="sng" algn="ctr">
          <a:solidFill>
            <a:schemeClr val="accent4">
              <a:hueOff val="5279950"/>
              <a:satOff val="-23362"/>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116D5D-4D9F-4E55-95EC-3FBC609EB05F}">
      <dsp:nvSpPr>
        <dsp:cNvPr id="0" name=""/>
        <dsp:cNvSpPr/>
      </dsp:nvSpPr>
      <dsp:spPr>
        <a:xfrm>
          <a:off x="406400" y="3670533"/>
          <a:ext cx="5689600" cy="590400"/>
        </a:xfrm>
        <a:prstGeom prst="roundRect">
          <a:avLst/>
        </a:prstGeom>
        <a:solidFill>
          <a:schemeClr val="accent4">
            <a:hueOff val="5279950"/>
            <a:satOff val="-23362"/>
            <a:lumOff val="-392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89000">
            <a:lnSpc>
              <a:spcPct val="90000"/>
            </a:lnSpc>
            <a:spcBef>
              <a:spcPct val="0"/>
            </a:spcBef>
            <a:spcAft>
              <a:spcPct val="35000"/>
            </a:spcAft>
            <a:buNone/>
          </a:pPr>
          <a:r>
            <a:rPr lang="tr-TR" sz="2000" kern="1200" dirty="0"/>
            <a:t>Kontrol ve Güvenilirlik Sorunları</a:t>
          </a:r>
        </a:p>
      </dsp:txBody>
      <dsp:txXfrm>
        <a:off x="435221" y="3699354"/>
        <a:ext cx="5631958" cy="532758"/>
      </dsp:txXfrm>
    </dsp:sp>
    <dsp:sp modelId="{9176E5CF-B71C-418D-91B1-2182F77B5B1D}">
      <dsp:nvSpPr>
        <dsp:cNvPr id="0" name=""/>
        <dsp:cNvSpPr/>
      </dsp:nvSpPr>
      <dsp:spPr>
        <a:xfrm>
          <a:off x="0" y="4872933"/>
          <a:ext cx="8128000" cy="504000"/>
        </a:xfrm>
        <a:prstGeom prst="rect">
          <a:avLst/>
        </a:prstGeom>
        <a:solidFill>
          <a:schemeClr val="lt1">
            <a:alpha val="90000"/>
            <a:hueOff val="0"/>
            <a:satOff val="0"/>
            <a:lumOff val="0"/>
            <a:alphaOff val="0"/>
          </a:schemeClr>
        </a:solidFill>
        <a:ln w="19050" cap="flat" cmpd="sng" algn="ctr">
          <a:solidFill>
            <a:schemeClr val="accent4">
              <a:hueOff val="6599937"/>
              <a:satOff val="-29202"/>
              <a:lumOff val="-4903"/>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CFEA7D-9AB7-4934-9ADA-9599B982707D}">
      <dsp:nvSpPr>
        <dsp:cNvPr id="0" name=""/>
        <dsp:cNvSpPr/>
      </dsp:nvSpPr>
      <dsp:spPr>
        <a:xfrm>
          <a:off x="406400" y="4577733"/>
          <a:ext cx="5689600" cy="590400"/>
        </a:xfrm>
        <a:prstGeom prst="roundRect">
          <a:avLst/>
        </a:prstGeom>
        <a:solidFill>
          <a:schemeClr val="accent4">
            <a:hueOff val="6599937"/>
            <a:satOff val="-29202"/>
            <a:lumOff val="-490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89000">
            <a:lnSpc>
              <a:spcPct val="90000"/>
            </a:lnSpc>
            <a:spcBef>
              <a:spcPct val="0"/>
            </a:spcBef>
            <a:spcAft>
              <a:spcPct val="35000"/>
            </a:spcAft>
            <a:buNone/>
          </a:pPr>
          <a:r>
            <a:rPr lang="tr-TR" sz="2000" kern="1200" dirty="0"/>
            <a:t>Tembelliğe Yönlendirme</a:t>
          </a:r>
        </a:p>
      </dsp:txBody>
      <dsp:txXfrm>
        <a:off x="435221" y="4606554"/>
        <a:ext cx="5631958" cy="53275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5AAB484-372D-2BD6-FC2D-418594C0707A}"/>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EFB91794-E748-07BB-AC6D-112B257222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64F21C2E-9AA5-1C43-F07B-152385110CCA}"/>
              </a:ext>
            </a:extLst>
          </p:cNvPr>
          <p:cNvSpPr>
            <a:spLocks noGrp="1"/>
          </p:cNvSpPr>
          <p:nvPr>
            <p:ph type="dt" sz="half" idx="10"/>
          </p:nvPr>
        </p:nvSpPr>
        <p:spPr/>
        <p:txBody>
          <a:bodyPr/>
          <a:lstStyle/>
          <a:p>
            <a:fld id="{99F9B516-F6F6-4598-8E46-CA94674A99F8}" type="datetimeFigureOut">
              <a:rPr lang="tr-TR" smtClean="0"/>
              <a:t>14.03.2025</a:t>
            </a:fld>
            <a:endParaRPr lang="tr-TR"/>
          </a:p>
        </p:txBody>
      </p:sp>
      <p:sp>
        <p:nvSpPr>
          <p:cNvPr id="5" name="Alt Bilgi Yer Tutucusu 4">
            <a:extLst>
              <a:ext uri="{FF2B5EF4-FFF2-40B4-BE49-F238E27FC236}">
                <a16:creationId xmlns:a16="http://schemas.microsoft.com/office/drawing/2014/main" id="{55D1F327-9A0C-6382-6546-C6F6C6978BB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FB3CFCB-C1F0-8B55-319D-B94B8A9AE101}"/>
              </a:ext>
            </a:extLst>
          </p:cNvPr>
          <p:cNvSpPr>
            <a:spLocks noGrp="1"/>
          </p:cNvSpPr>
          <p:nvPr>
            <p:ph type="sldNum" sz="quarter" idx="12"/>
          </p:nvPr>
        </p:nvSpPr>
        <p:spPr/>
        <p:txBody>
          <a:bodyPr/>
          <a:lstStyle/>
          <a:p>
            <a:fld id="{76F52EE6-3464-4FD3-90F2-FF688422A7BE}" type="slidenum">
              <a:rPr lang="tr-TR" smtClean="0"/>
              <a:t>‹#›</a:t>
            </a:fld>
            <a:endParaRPr lang="tr-TR"/>
          </a:p>
        </p:txBody>
      </p:sp>
    </p:spTree>
    <p:extLst>
      <p:ext uri="{BB962C8B-B14F-4D97-AF65-F5344CB8AC3E}">
        <p14:creationId xmlns:p14="http://schemas.microsoft.com/office/powerpoint/2010/main" val="3071994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B119420-98F7-F7A5-DBF9-5AE750B4438F}"/>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1B0457BF-E34D-48BA-0C41-F2A5AA511108}"/>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5BA3158-7A72-3FE0-10E8-0F40DB0B83EF}"/>
              </a:ext>
            </a:extLst>
          </p:cNvPr>
          <p:cNvSpPr>
            <a:spLocks noGrp="1"/>
          </p:cNvSpPr>
          <p:nvPr>
            <p:ph type="dt" sz="half" idx="10"/>
          </p:nvPr>
        </p:nvSpPr>
        <p:spPr/>
        <p:txBody>
          <a:bodyPr/>
          <a:lstStyle/>
          <a:p>
            <a:fld id="{99F9B516-F6F6-4598-8E46-CA94674A99F8}" type="datetimeFigureOut">
              <a:rPr lang="tr-TR" smtClean="0"/>
              <a:t>14.03.2025</a:t>
            </a:fld>
            <a:endParaRPr lang="tr-TR"/>
          </a:p>
        </p:txBody>
      </p:sp>
      <p:sp>
        <p:nvSpPr>
          <p:cNvPr id="5" name="Alt Bilgi Yer Tutucusu 4">
            <a:extLst>
              <a:ext uri="{FF2B5EF4-FFF2-40B4-BE49-F238E27FC236}">
                <a16:creationId xmlns:a16="http://schemas.microsoft.com/office/drawing/2014/main" id="{639FC9CC-018F-98B2-4174-ED951872136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986E43F-3E28-CCEB-413B-E287F99517AA}"/>
              </a:ext>
            </a:extLst>
          </p:cNvPr>
          <p:cNvSpPr>
            <a:spLocks noGrp="1"/>
          </p:cNvSpPr>
          <p:nvPr>
            <p:ph type="sldNum" sz="quarter" idx="12"/>
          </p:nvPr>
        </p:nvSpPr>
        <p:spPr/>
        <p:txBody>
          <a:bodyPr/>
          <a:lstStyle/>
          <a:p>
            <a:fld id="{76F52EE6-3464-4FD3-90F2-FF688422A7BE}" type="slidenum">
              <a:rPr lang="tr-TR" smtClean="0"/>
              <a:t>‹#›</a:t>
            </a:fld>
            <a:endParaRPr lang="tr-TR"/>
          </a:p>
        </p:txBody>
      </p:sp>
    </p:spTree>
    <p:extLst>
      <p:ext uri="{BB962C8B-B14F-4D97-AF65-F5344CB8AC3E}">
        <p14:creationId xmlns:p14="http://schemas.microsoft.com/office/powerpoint/2010/main" val="1283207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85021A38-8BE7-2E7C-D0D8-F534D1659074}"/>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EC817CB7-9BC9-0497-246F-6E34EE057262}"/>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FD59786-AE02-9B97-228A-B32D389815E4}"/>
              </a:ext>
            </a:extLst>
          </p:cNvPr>
          <p:cNvSpPr>
            <a:spLocks noGrp="1"/>
          </p:cNvSpPr>
          <p:nvPr>
            <p:ph type="dt" sz="half" idx="10"/>
          </p:nvPr>
        </p:nvSpPr>
        <p:spPr/>
        <p:txBody>
          <a:bodyPr/>
          <a:lstStyle/>
          <a:p>
            <a:fld id="{99F9B516-F6F6-4598-8E46-CA94674A99F8}" type="datetimeFigureOut">
              <a:rPr lang="tr-TR" smtClean="0"/>
              <a:t>14.03.2025</a:t>
            </a:fld>
            <a:endParaRPr lang="tr-TR"/>
          </a:p>
        </p:txBody>
      </p:sp>
      <p:sp>
        <p:nvSpPr>
          <p:cNvPr id="5" name="Alt Bilgi Yer Tutucusu 4">
            <a:extLst>
              <a:ext uri="{FF2B5EF4-FFF2-40B4-BE49-F238E27FC236}">
                <a16:creationId xmlns:a16="http://schemas.microsoft.com/office/drawing/2014/main" id="{E3457A4D-BE2D-F0B0-3157-F74F73CEB2E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FA6863E-BD4B-0353-8D3B-109AFA74402D}"/>
              </a:ext>
            </a:extLst>
          </p:cNvPr>
          <p:cNvSpPr>
            <a:spLocks noGrp="1"/>
          </p:cNvSpPr>
          <p:nvPr>
            <p:ph type="sldNum" sz="quarter" idx="12"/>
          </p:nvPr>
        </p:nvSpPr>
        <p:spPr/>
        <p:txBody>
          <a:bodyPr/>
          <a:lstStyle/>
          <a:p>
            <a:fld id="{76F52EE6-3464-4FD3-90F2-FF688422A7BE}" type="slidenum">
              <a:rPr lang="tr-TR" smtClean="0"/>
              <a:t>‹#›</a:t>
            </a:fld>
            <a:endParaRPr lang="tr-TR"/>
          </a:p>
        </p:txBody>
      </p:sp>
    </p:spTree>
    <p:extLst>
      <p:ext uri="{BB962C8B-B14F-4D97-AF65-F5344CB8AC3E}">
        <p14:creationId xmlns:p14="http://schemas.microsoft.com/office/powerpoint/2010/main" val="3294424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3/14/2025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95121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3/14/2025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014451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3/14/2025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852734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3/14/2025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23340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3/14/2025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959276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3/14/2025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501034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3/14/2025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117454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3/14/2025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611298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8F4C35F-D66B-8EF7-C4CA-4E3A464C2234}"/>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0C6DAAEE-E189-7D0C-8B51-73388B038BF6}"/>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CC6B50D-EA50-8C28-AD08-BA1816BECA7F}"/>
              </a:ext>
            </a:extLst>
          </p:cNvPr>
          <p:cNvSpPr>
            <a:spLocks noGrp="1"/>
          </p:cNvSpPr>
          <p:nvPr>
            <p:ph type="dt" sz="half" idx="10"/>
          </p:nvPr>
        </p:nvSpPr>
        <p:spPr/>
        <p:txBody>
          <a:bodyPr/>
          <a:lstStyle/>
          <a:p>
            <a:fld id="{99F9B516-F6F6-4598-8E46-CA94674A99F8}" type="datetimeFigureOut">
              <a:rPr lang="tr-TR" smtClean="0"/>
              <a:t>14.03.2025</a:t>
            </a:fld>
            <a:endParaRPr lang="tr-TR"/>
          </a:p>
        </p:txBody>
      </p:sp>
      <p:sp>
        <p:nvSpPr>
          <p:cNvPr id="5" name="Alt Bilgi Yer Tutucusu 4">
            <a:extLst>
              <a:ext uri="{FF2B5EF4-FFF2-40B4-BE49-F238E27FC236}">
                <a16:creationId xmlns:a16="http://schemas.microsoft.com/office/drawing/2014/main" id="{0D1967E9-4A20-3FED-21AD-30583A96275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912E9CA-BE82-EDA5-1790-B8FCFC081F66}"/>
              </a:ext>
            </a:extLst>
          </p:cNvPr>
          <p:cNvSpPr>
            <a:spLocks noGrp="1"/>
          </p:cNvSpPr>
          <p:nvPr>
            <p:ph type="sldNum" sz="quarter" idx="12"/>
          </p:nvPr>
        </p:nvSpPr>
        <p:spPr/>
        <p:txBody>
          <a:bodyPr/>
          <a:lstStyle/>
          <a:p>
            <a:fld id="{76F52EE6-3464-4FD3-90F2-FF688422A7BE}" type="slidenum">
              <a:rPr lang="tr-TR" smtClean="0"/>
              <a:t>‹#›</a:t>
            </a:fld>
            <a:endParaRPr lang="tr-TR"/>
          </a:p>
        </p:txBody>
      </p:sp>
    </p:spTree>
    <p:extLst>
      <p:ext uri="{BB962C8B-B14F-4D97-AF65-F5344CB8AC3E}">
        <p14:creationId xmlns:p14="http://schemas.microsoft.com/office/powerpoint/2010/main" val="1369456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3/14/2025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0908397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3/14/2025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19162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3/14/2025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075050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C1CB3F8-4B0A-86C2-CF2D-AA3B1DDF1231}"/>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A10036DD-BC62-9166-DDF2-583F0A7008B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20D2B7D3-7934-DBCB-D1E0-DE2A8B8F47F1}"/>
              </a:ext>
            </a:extLst>
          </p:cNvPr>
          <p:cNvSpPr>
            <a:spLocks noGrp="1"/>
          </p:cNvSpPr>
          <p:nvPr>
            <p:ph type="dt" sz="half" idx="10"/>
          </p:nvPr>
        </p:nvSpPr>
        <p:spPr/>
        <p:txBody>
          <a:bodyPr/>
          <a:lstStyle/>
          <a:p>
            <a:fld id="{99F9B516-F6F6-4598-8E46-CA94674A99F8}" type="datetimeFigureOut">
              <a:rPr lang="tr-TR" smtClean="0"/>
              <a:t>14.03.2025</a:t>
            </a:fld>
            <a:endParaRPr lang="tr-TR"/>
          </a:p>
        </p:txBody>
      </p:sp>
      <p:sp>
        <p:nvSpPr>
          <p:cNvPr id="5" name="Alt Bilgi Yer Tutucusu 4">
            <a:extLst>
              <a:ext uri="{FF2B5EF4-FFF2-40B4-BE49-F238E27FC236}">
                <a16:creationId xmlns:a16="http://schemas.microsoft.com/office/drawing/2014/main" id="{EAC02F17-0982-D15F-2AF7-ECC0839D6AC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5689AFB-C44C-6E34-FE2B-540928CD3E22}"/>
              </a:ext>
            </a:extLst>
          </p:cNvPr>
          <p:cNvSpPr>
            <a:spLocks noGrp="1"/>
          </p:cNvSpPr>
          <p:nvPr>
            <p:ph type="sldNum" sz="quarter" idx="12"/>
          </p:nvPr>
        </p:nvSpPr>
        <p:spPr/>
        <p:txBody>
          <a:bodyPr/>
          <a:lstStyle/>
          <a:p>
            <a:fld id="{76F52EE6-3464-4FD3-90F2-FF688422A7BE}" type="slidenum">
              <a:rPr lang="tr-TR" smtClean="0"/>
              <a:t>‹#›</a:t>
            </a:fld>
            <a:endParaRPr lang="tr-TR"/>
          </a:p>
        </p:txBody>
      </p:sp>
    </p:spTree>
    <p:extLst>
      <p:ext uri="{BB962C8B-B14F-4D97-AF65-F5344CB8AC3E}">
        <p14:creationId xmlns:p14="http://schemas.microsoft.com/office/powerpoint/2010/main" val="300887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6159A31-DEA0-06FD-8A84-E5628F2F7321}"/>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96E35976-9D8E-2A23-4045-7078C109B9DE}"/>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69133167-782C-F4F2-DE40-0E884539B34A}"/>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3EA8B035-EE4B-D406-43DF-98077437EF6C}"/>
              </a:ext>
            </a:extLst>
          </p:cNvPr>
          <p:cNvSpPr>
            <a:spLocks noGrp="1"/>
          </p:cNvSpPr>
          <p:nvPr>
            <p:ph type="dt" sz="half" idx="10"/>
          </p:nvPr>
        </p:nvSpPr>
        <p:spPr/>
        <p:txBody>
          <a:bodyPr/>
          <a:lstStyle/>
          <a:p>
            <a:fld id="{99F9B516-F6F6-4598-8E46-CA94674A99F8}" type="datetimeFigureOut">
              <a:rPr lang="tr-TR" smtClean="0"/>
              <a:t>14.03.2025</a:t>
            </a:fld>
            <a:endParaRPr lang="tr-TR"/>
          </a:p>
        </p:txBody>
      </p:sp>
      <p:sp>
        <p:nvSpPr>
          <p:cNvPr id="6" name="Alt Bilgi Yer Tutucusu 5">
            <a:extLst>
              <a:ext uri="{FF2B5EF4-FFF2-40B4-BE49-F238E27FC236}">
                <a16:creationId xmlns:a16="http://schemas.microsoft.com/office/drawing/2014/main" id="{A27439CB-F9B4-1161-05F5-92507192AA4C}"/>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7629C06-8CBD-7873-4933-722A02A1FCCF}"/>
              </a:ext>
            </a:extLst>
          </p:cNvPr>
          <p:cNvSpPr>
            <a:spLocks noGrp="1"/>
          </p:cNvSpPr>
          <p:nvPr>
            <p:ph type="sldNum" sz="quarter" idx="12"/>
          </p:nvPr>
        </p:nvSpPr>
        <p:spPr/>
        <p:txBody>
          <a:bodyPr/>
          <a:lstStyle/>
          <a:p>
            <a:fld id="{76F52EE6-3464-4FD3-90F2-FF688422A7BE}" type="slidenum">
              <a:rPr lang="tr-TR" smtClean="0"/>
              <a:t>‹#›</a:t>
            </a:fld>
            <a:endParaRPr lang="tr-TR"/>
          </a:p>
        </p:txBody>
      </p:sp>
    </p:spTree>
    <p:extLst>
      <p:ext uri="{BB962C8B-B14F-4D97-AF65-F5344CB8AC3E}">
        <p14:creationId xmlns:p14="http://schemas.microsoft.com/office/powerpoint/2010/main" val="2969241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797F92F-861F-1AD8-956B-5C0E50AB7A02}"/>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D361DAB9-A683-3956-01FB-5A62165BE3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259F2F89-C47F-E4D5-E154-197FCA865D84}"/>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62891F1A-22E7-DDD1-1C4C-A20B1BB823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E53AF3E5-2BB6-30B0-0C69-6B32205EEB77}"/>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F7ABB669-6DFD-9EAA-AC3E-C47528486D50}"/>
              </a:ext>
            </a:extLst>
          </p:cNvPr>
          <p:cNvSpPr>
            <a:spLocks noGrp="1"/>
          </p:cNvSpPr>
          <p:nvPr>
            <p:ph type="dt" sz="half" idx="10"/>
          </p:nvPr>
        </p:nvSpPr>
        <p:spPr/>
        <p:txBody>
          <a:bodyPr/>
          <a:lstStyle/>
          <a:p>
            <a:fld id="{99F9B516-F6F6-4598-8E46-CA94674A99F8}" type="datetimeFigureOut">
              <a:rPr lang="tr-TR" smtClean="0"/>
              <a:t>14.03.2025</a:t>
            </a:fld>
            <a:endParaRPr lang="tr-TR"/>
          </a:p>
        </p:txBody>
      </p:sp>
      <p:sp>
        <p:nvSpPr>
          <p:cNvPr id="8" name="Alt Bilgi Yer Tutucusu 7">
            <a:extLst>
              <a:ext uri="{FF2B5EF4-FFF2-40B4-BE49-F238E27FC236}">
                <a16:creationId xmlns:a16="http://schemas.microsoft.com/office/drawing/2014/main" id="{A620D259-5150-E459-7DF4-58AFABC6AEC1}"/>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7F9BAEA8-A75F-FE1B-6060-92DE596EA0C0}"/>
              </a:ext>
            </a:extLst>
          </p:cNvPr>
          <p:cNvSpPr>
            <a:spLocks noGrp="1"/>
          </p:cNvSpPr>
          <p:nvPr>
            <p:ph type="sldNum" sz="quarter" idx="12"/>
          </p:nvPr>
        </p:nvSpPr>
        <p:spPr/>
        <p:txBody>
          <a:bodyPr/>
          <a:lstStyle/>
          <a:p>
            <a:fld id="{76F52EE6-3464-4FD3-90F2-FF688422A7BE}" type="slidenum">
              <a:rPr lang="tr-TR" smtClean="0"/>
              <a:t>‹#›</a:t>
            </a:fld>
            <a:endParaRPr lang="tr-TR"/>
          </a:p>
        </p:txBody>
      </p:sp>
    </p:spTree>
    <p:extLst>
      <p:ext uri="{BB962C8B-B14F-4D97-AF65-F5344CB8AC3E}">
        <p14:creationId xmlns:p14="http://schemas.microsoft.com/office/powerpoint/2010/main" val="2956355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75BF4AD-C258-6AD9-7C5C-B1184D745317}"/>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3CCE390C-C829-9446-4DF3-1036A0BE14FC}"/>
              </a:ext>
            </a:extLst>
          </p:cNvPr>
          <p:cNvSpPr>
            <a:spLocks noGrp="1"/>
          </p:cNvSpPr>
          <p:nvPr>
            <p:ph type="dt" sz="half" idx="10"/>
          </p:nvPr>
        </p:nvSpPr>
        <p:spPr/>
        <p:txBody>
          <a:bodyPr/>
          <a:lstStyle/>
          <a:p>
            <a:fld id="{99F9B516-F6F6-4598-8E46-CA94674A99F8}" type="datetimeFigureOut">
              <a:rPr lang="tr-TR" smtClean="0"/>
              <a:t>14.03.2025</a:t>
            </a:fld>
            <a:endParaRPr lang="tr-TR"/>
          </a:p>
        </p:txBody>
      </p:sp>
      <p:sp>
        <p:nvSpPr>
          <p:cNvPr id="4" name="Alt Bilgi Yer Tutucusu 3">
            <a:extLst>
              <a:ext uri="{FF2B5EF4-FFF2-40B4-BE49-F238E27FC236}">
                <a16:creationId xmlns:a16="http://schemas.microsoft.com/office/drawing/2014/main" id="{199E30E7-7678-C5AC-DA4D-451ED7B1EB40}"/>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4E86104B-93D7-05D0-91F6-7921CD1EFE9F}"/>
              </a:ext>
            </a:extLst>
          </p:cNvPr>
          <p:cNvSpPr>
            <a:spLocks noGrp="1"/>
          </p:cNvSpPr>
          <p:nvPr>
            <p:ph type="sldNum" sz="quarter" idx="12"/>
          </p:nvPr>
        </p:nvSpPr>
        <p:spPr/>
        <p:txBody>
          <a:bodyPr/>
          <a:lstStyle/>
          <a:p>
            <a:fld id="{76F52EE6-3464-4FD3-90F2-FF688422A7BE}" type="slidenum">
              <a:rPr lang="tr-TR" smtClean="0"/>
              <a:t>‹#›</a:t>
            </a:fld>
            <a:endParaRPr lang="tr-TR"/>
          </a:p>
        </p:txBody>
      </p:sp>
    </p:spTree>
    <p:extLst>
      <p:ext uri="{BB962C8B-B14F-4D97-AF65-F5344CB8AC3E}">
        <p14:creationId xmlns:p14="http://schemas.microsoft.com/office/powerpoint/2010/main" val="857787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1CFD899D-56A9-DBA4-F3D7-B59462F04ECF}"/>
              </a:ext>
            </a:extLst>
          </p:cNvPr>
          <p:cNvSpPr>
            <a:spLocks noGrp="1"/>
          </p:cNvSpPr>
          <p:nvPr>
            <p:ph type="dt" sz="half" idx="10"/>
          </p:nvPr>
        </p:nvSpPr>
        <p:spPr/>
        <p:txBody>
          <a:bodyPr/>
          <a:lstStyle/>
          <a:p>
            <a:fld id="{99F9B516-F6F6-4598-8E46-CA94674A99F8}" type="datetimeFigureOut">
              <a:rPr lang="tr-TR" smtClean="0"/>
              <a:t>14.03.2025</a:t>
            </a:fld>
            <a:endParaRPr lang="tr-TR"/>
          </a:p>
        </p:txBody>
      </p:sp>
      <p:sp>
        <p:nvSpPr>
          <p:cNvPr id="3" name="Alt Bilgi Yer Tutucusu 2">
            <a:extLst>
              <a:ext uri="{FF2B5EF4-FFF2-40B4-BE49-F238E27FC236}">
                <a16:creationId xmlns:a16="http://schemas.microsoft.com/office/drawing/2014/main" id="{79B758A6-D085-9DFB-B442-1E556B7A9820}"/>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E52E4A13-323A-12EF-928A-36CCA7A13BFC}"/>
              </a:ext>
            </a:extLst>
          </p:cNvPr>
          <p:cNvSpPr>
            <a:spLocks noGrp="1"/>
          </p:cNvSpPr>
          <p:nvPr>
            <p:ph type="sldNum" sz="quarter" idx="12"/>
          </p:nvPr>
        </p:nvSpPr>
        <p:spPr/>
        <p:txBody>
          <a:bodyPr/>
          <a:lstStyle/>
          <a:p>
            <a:fld id="{76F52EE6-3464-4FD3-90F2-FF688422A7BE}" type="slidenum">
              <a:rPr lang="tr-TR" smtClean="0"/>
              <a:t>‹#›</a:t>
            </a:fld>
            <a:endParaRPr lang="tr-TR"/>
          </a:p>
        </p:txBody>
      </p:sp>
    </p:spTree>
    <p:extLst>
      <p:ext uri="{BB962C8B-B14F-4D97-AF65-F5344CB8AC3E}">
        <p14:creationId xmlns:p14="http://schemas.microsoft.com/office/powerpoint/2010/main" val="738084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40BF1A-3876-F75F-93DD-F658B84126C1}"/>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475182D9-3A7C-EEE8-A059-C42FAFB614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53A85A4C-B8A8-1BE7-FFD7-FA62B34080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4973817-2ADA-DBBD-2D38-0D05A21C00B1}"/>
              </a:ext>
            </a:extLst>
          </p:cNvPr>
          <p:cNvSpPr>
            <a:spLocks noGrp="1"/>
          </p:cNvSpPr>
          <p:nvPr>
            <p:ph type="dt" sz="half" idx="10"/>
          </p:nvPr>
        </p:nvSpPr>
        <p:spPr/>
        <p:txBody>
          <a:bodyPr/>
          <a:lstStyle/>
          <a:p>
            <a:fld id="{99F9B516-F6F6-4598-8E46-CA94674A99F8}" type="datetimeFigureOut">
              <a:rPr lang="tr-TR" smtClean="0"/>
              <a:t>14.03.2025</a:t>
            </a:fld>
            <a:endParaRPr lang="tr-TR"/>
          </a:p>
        </p:txBody>
      </p:sp>
      <p:sp>
        <p:nvSpPr>
          <p:cNvPr id="6" name="Alt Bilgi Yer Tutucusu 5">
            <a:extLst>
              <a:ext uri="{FF2B5EF4-FFF2-40B4-BE49-F238E27FC236}">
                <a16:creationId xmlns:a16="http://schemas.microsoft.com/office/drawing/2014/main" id="{A5AA9AEA-FBEA-F094-3763-0DEEA135ADEE}"/>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EF902F2-4FA8-FEFF-B71A-71E7B5568703}"/>
              </a:ext>
            </a:extLst>
          </p:cNvPr>
          <p:cNvSpPr>
            <a:spLocks noGrp="1"/>
          </p:cNvSpPr>
          <p:nvPr>
            <p:ph type="sldNum" sz="quarter" idx="12"/>
          </p:nvPr>
        </p:nvSpPr>
        <p:spPr/>
        <p:txBody>
          <a:bodyPr/>
          <a:lstStyle/>
          <a:p>
            <a:fld id="{76F52EE6-3464-4FD3-90F2-FF688422A7BE}" type="slidenum">
              <a:rPr lang="tr-TR" smtClean="0"/>
              <a:t>‹#›</a:t>
            </a:fld>
            <a:endParaRPr lang="tr-TR"/>
          </a:p>
        </p:txBody>
      </p:sp>
    </p:spTree>
    <p:extLst>
      <p:ext uri="{BB962C8B-B14F-4D97-AF65-F5344CB8AC3E}">
        <p14:creationId xmlns:p14="http://schemas.microsoft.com/office/powerpoint/2010/main" val="1406710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6564881-ADA8-2D96-2C0A-4C0EACD7343A}"/>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EA0802E2-23BC-2B0A-61AA-002BDF707C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8244C967-CFE5-D192-B079-5672A500B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F19A10AC-05B0-93A2-9E84-3D8CDB35720C}"/>
              </a:ext>
            </a:extLst>
          </p:cNvPr>
          <p:cNvSpPr>
            <a:spLocks noGrp="1"/>
          </p:cNvSpPr>
          <p:nvPr>
            <p:ph type="dt" sz="half" idx="10"/>
          </p:nvPr>
        </p:nvSpPr>
        <p:spPr/>
        <p:txBody>
          <a:bodyPr/>
          <a:lstStyle/>
          <a:p>
            <a:fld id="{99F9B516-F6F6-4598-8E46-CA94674A99F8}" type="datetimeFigureOut">
              <a:rPr lang="tr-TR" smtClean="0"/>
              <a:t>14.03.2025</a:t>
            </a:fld>
            <a:endParaRPr lang="tr-TR"/>
          </a:p>
        </p:txBody>
      </p:sp>
      <p:sp>
        <p:nvSpPr>
          <p:cNvPr id="6" name="Alt Bilgi Yer Tutucusu 5">
            <a:extLst>
              <a:ext uri="{FF2B5EF4-FFF2-40B4-BE49-F238E27FC236}">
                <a16:creationId xmlns:a16="http://schemas.microsoft.com/office/drawing/2014/main" id="{54EE1BEE-BBDC-1A05-E6A4-A4DC9111DE8E}"/>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C2EFDC75-9611-B8D6-1D5D-6B78676F79E9}"/>
              </a:ext>
            </a:extLst>
          </p:cNvPr>
          <p:cNvSpPr>
            <a:spLocks noGrp="1"/>
          </p:cNvSpPr>
          <p:nvPr>
            <p:ph type="sldNum" sz="quarter" idx="12"/>
          </p:nvPr>
        </p:nvSpPr>
        <p:spPr/>
        <p:txBody>
          <a:bodyPr/>
          <a:lstStyle/>
          <a:p>
            <a:fld id="{76F52EE6-3464-4FD3-90F2-FF688422A7BE}" type="slidenum">
              <a:rPr lang="tr-TR" smtClean="0"/>
              <a:t>‹#›</a:t>
            </a:fld>
            <a:endParaRPr lang="tr-TR"/>
          </a:p>
        </p:txBody>
      </p:sp>
    </p:spTree>
    <p:extLst>
      <p:ext uri="{BB962C8B-B14F-4D97-AF65-F5344CB8AC3E}">
        <p14:creationId xmlns:p14="http://schemas.microsoft.com/office/powerpoint/2010/main" val="4014100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13CDACBE-1DD2-8952-646F-B600F9B3F4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4840D2EE-975F-B25B-DB5C-87BC6CA4CB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D3212CC-FADC-9C10-8EDE-4EEDDF9B92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9F9B516-F6F6-4598-8E46-CA94674A99F8}" type="datetimeFigureOut">
              <a:rPr lang="tr-TR" smtClean="0"/>
              <a:t>14.03.2025</a:t>
            </a:fld>
            <a:endParaRPr lang="tr-TR"/>
          </a:p>
        </p:txBody>
      </p:sp>
      <p:sp>
        <p:nvSpPr>
          <p:cNvPr id="5" name="Alt Bilgi Yer Tutucusu 4">
            <a:extLst>
              <a:ext uri="{FF2B5EF4-FFF2-40B4-BE49-F238E27FC236}">
                <a16:creationId xmlns:a16="http://schemas.microsoft.com/office/drawing/2014/main" id="{BEF7C5B8-0B40-947E-5458-3A06E97628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tr-TR"/>
          </a:p>
        </p:txBody>
      </p:sp>
      <p:sp>
        <p:nvSpPr>
          <p:cNvPr id="6" name="Slayt Numarası Yer Tutucusu 5">
            <a:extLst>
              <a:ext uri="{FF2B5EF4-FFF2-40B4-BE49-F238E27FC236}">
                <a16:creationId xmlns:a16="http://schemas.microsoft.com/office/drawing/2014/main" id="{A302E6D2-D655-1645-BB0E-85FED8B82C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6F52EE6-3464-4FD3-90F2-FF688422A7BE}" type="slidenum">
              <a:rPr lang="tr-TR" smtClean="0"/>
              <a:t>‹#›</a:t>
            </a:fld>
            <a:endParaRPr lang="tr-TR"/>
          </a:p>
        </p:txBody>
      </p:sp>
    </p:spTree>
    <p:extLst>
      <p:ext uri="{BB962C8B-B14F-4D97-AF65-F5344CB8AC3E}">
        <p14:creationId xmlns:p14="http://schemas.microsoft.com/office/powerpoint/2010/main" val="1217441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3/14/2025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32526686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8B5F432-FEA2-B6AD-2BE9-A4E37327ECE7}"/>
              </a:ext>
            </a:extLst>
          </p:cNvPr>
          <p:cNvSpPr>
            <a:spLocks noGrp="1"/>
          </p:cNvSpPr>
          <p:nvPr>
            <p:ph type="title"/>
          </p:nvPr>
        </p:nvSpPr>
        <p:spPr/>
        <p:txBody>
          <a:bodyPr/>
          <a:lstStyle/>
          <a:p>
            <a:endParaRPr lang="tr-TR" dirty="0"/>
          </a:p>
        </p:txBody>
      </p:sp>
      <p:pic>
        <p:nvPicPr>
          <p:cNvPr id="4" name="Picture 3" descr="Üçgenlerden oluşan soyut arka plan">
            <a:extLst>
              <a:ext uri="{FF2B5EF4-FFF2-40B4-BE49-F238E27FC236}">
                <a16:creationId xmlns:a16="http://schemas.microsoft.com/office/drawing/2014/main" id="{72B8B901-5F3E-C87C-19A0-DB4989394EC8}"/>
              </a:ext>
            </a:extLst>
          </p:cNvPr>
          <p:cNvPicPr>
            <a:picLocks noChangeAspect="1"/>
          </p:cNvPicPr>
          <p:nvPr/>
        </p:nvPicPr>
        <p:blipFill>
          <a:blip r:embed="rId2"/>
          <a:srcRect t="15730"/>
          <a:stretch/>
        </p:blipFill>
        <p:spPr>
          <a:xfrm>
            <a:off x="0" y="10"/>
            <a:ext cx="12191980" cy="6857990"/>
          </a:xfrm>
          <a:prstGeom prst="rect">
            <a:avLst/>
          </a:prstGeom>
        </p:spPr>
      </p:pic>
      <p:pic>
        <p:nvPicPr>
          <p:cNvPr id="11" name="İçerik Yer Tutucusu 10" descr="tasarım içeren bir resim&#10;&#10;Yapay zeka tarafından oluşturulan içerik yanlış olabilir.">
            <a:extLst>
              <a:ext uri="{FF2B5EF4-FFF2-40B4-BE49-F238E27FC236}">
                <a16:creationId xmlns:a16="http://schemas.microsoft.com/office/drawing/2014/main" id="{43B23C1C-D271-30F0-364E-A7106C81166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29438" y="2786705"/>
            <a:ext cx="2005998" cy="1718472"/>
          </a:xfrm>
        </p:spPr>
      </p:pic>
      <p:sp>
        <p:nvSpPr>
          <p:cNvPr id="5" name="Metin kutusu 4">
            <a:extLst>
              <a:ext uri="{FF2B5EF4-FFF2-40B4-BE49-F238E27FC236}">
                <a16:creationId xmlns:a16="http://schemas.microsoft.com/office/drawing/2014/main" id="{EB53F572-C568-69D9-BE78-3E3BCE778242}"/>
              </a:ext>
            </a:extLst>
          </p:cNvPr>
          <p:cNvSpPr txBox="1"/>
          <p:nvPr/>
        </p:nvSpPr>
        <p:spPr>
          <a:xfrm>
            <a:off x="-156565" y="345328"/>
            <a:ext cx="12192001"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srgbClr val="7030A0"/>
                </a:solidFill>
                <a:effectLst/>
                <a:uLnTx/>
                <a:uFillTx/>
                <a:latin typeface="Neue Haas Grotesk Text Pro"/>
                <a:ea typeface="+mn-ea"/>
                <a:cs typeface="+mn-cs"/>
              </a:rPr>
              <a:t>Bu Eğitimin Yazılı Versiyonuna Ulaşmak İçin:</a:t>
            </a:r>
          </a:p>
        </p:txBody>
      </p:sp>
      <p:sp>
        <p:nvSpPr>
          <p:cNvPr id="7" name="Metin kutusu 6">
            <a:extLst>
              <a:ext uri="{FF2B5EF4-FFF2-40B4-BE49-F238E27FC236}">
                <a16:creationId xmlns:a16="http://schemas.microsoft.com/office/drawing/2014/main" id="{9768DA05-49F6-733A-EC1E-F48472791D14}"/>
              </a:ext>
            </a:extLst>
          </p:cNvPr>
          <p:cNvSpPr txBox="1"/>
          <p:nvPr/>
        </p:nvSpPr>
        <p:spPr>
          <a:xfrm>
            <a:off x="0" y="1493553"/>
            <a:ext cx="12192020"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FF0000"/>
                </a:solidFill>
                <a:effectLst/>
                <a:uLnTx/>
                <a:uFillTx/>
                <a:latin typeface="Neue Haas Grotesk Text Pro"/>
                <a:ea typeface="+mn-ea"/>
                <a:cs typeface="+mn-cs"/>
              </a:rPr>
              <a:t>arinesaka.com</a:t>
            </a:r>
          </a:p>
        </p:txBody>
      </p:sp>
      <p:sp>
        <p:nvSpPr>
          <p:cNvPr id="8" name="Metin kutusu 7">
            <a:extLst>
              <a:ext uri="{FF2B5EF4-FFF2-40B4-BE49-F238E27FC236}">
                <a16:creationId xmlns:a16="http://schemas.microsoft.com/office/drawing/2014/main" id="{DC35A5D4-ADDD-A3DD-2634-B9FF72744061}"/>
              </a:ext>
            </a:extLst>
          </p:cNvPr>
          <p:cNvSpPr txBox="1"/>
          <p:nvPr/>
        </p:nvSpPr>
        <p:spPr>
          <a:xfrm>
            <a:off x="-43817" y="3375544"/>
            <a:ext cx="6139807"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srgbClr val="3D9072"/>
                </a:solidFill>
                <a:effectLst/>
                <a:uLnTx/>
                <a:uFillTx/>
                <a:latin typeface="Arial Black" panose="020B0A04020102020204" pitchFamily="34" charset="0"/>
                <a:ea typeface="+mn-ea"/>
                <a:cs typeface="+mn-cs"/>
              </a:rPr>
              <a:t>ABONE OLUP LİKE ATARSANIZ SEVİNİRİM:</a:t>
            </a:r>
          </a:p>
        </p:txBody>
      </p:sp>
      <p:pic>
        <p:nvPicPr>
          <p:cNvPr id="12" name="Resim 11">
            <a:extLst>
              <a:ext uri="{FF2B5EF4-FFF2-40B4-BE49-F238E27FC236}">
                <a16:creationId xmlns:a16="http://schemas.microsoft.com/office/drawing/2014/main" id="{772C4003-812B-0B86-7477-9EFFD1061B8A}"/>
              </a:ext>
            </a:extLst>
          </p:cNvPr>
          <p:cNvPicPr>
            <a:picLocks noChangeAspect="1"/>
          </p:cNvPicPr>
          <p:nvPr/>
        </p:nvPicPr>
        <p:blipFill>
          <a:blip r:embed="rId4"/>
          <a:stretch>
            <a:fillRect/>
          </a:stretch>
        </p:blipFill>
        <p:spPr>
          <a:xfrm>
            <a:off x="6252555" y="3573038"/>
            <a:ext cx="3169400" cy="805339"/>
          </a:xfrm>
          <a:prstGeom prst="rect">
            <a:avLst/>
          </a:prstGeom>
        </p:spPr>
      </p:pic>
      <p:sp>
        <p:nvSpPr>
          <p:cNvPr id="13" name="Metin kutusu 12">
            <a:extLst>
              <a:ext uri="{FF2B5EF4-FFF2-40B4-BE49-F238E27FC236}">
                <a16:creationId xmlns:a16="http://schemas.microsoft.com/office/drawing/2014/main" id="{7055B045-96ED-4B3E-60D1-9239F8654D82}"/>
              </a:ext>
            </a:extLst>
          </p:cNvPr>
          <p:cNvSpPr txBox="1"/>
          <p:nvPr/>
        </p:nvSpPr>
        <p:spPr>
          <a:xfrm>
            <a:off x="0" y="5364447"/>
            <a:ext cx="1219198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7200" b="1" i="0" u="none" strike="noStrike" kern="1200" cap="none" spc="0" normalizeH="0" baseline="0" noProof="0" dirty="0">
                <a:ln>
                  <a:noFill/>
                </a:ln>
                <a:solidFill>
                  <a:srgbClr val="FFFF00"/>
                </a:solidFill>
                <a:effectLst/>
                <a:uLnTx/>
                <a:uFillTx/>
                <a:latin typeface="Algerian" panose="04020705040A02060702" pitchFamily="82" charset="0"/>
                <a:ea typeface="+mn-ea"/>
                <a:cs typeface="+mn-cs"/>
              </a:rPr>
              <a:t>ALİ KEREM ARMAĞAN</a:t>
            </a:r>
          </a:p>
        </p:txBody>
      </p:sp>
    </p:spTree>
    <p:extLst>
      <p:ext uri="{BB962C8B-B14F-4D97-AF65-F5344CB8AC3E}">
        <p14:creationId xmlns:p14="http://schemas.microsoft.com/office/powerpoint/2010/main" val="64895010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41CD93B-2087-A2BA-9A33-D01CB99F6338}"/>
              </a:ext>
            </a:extLst>
          </p:cNvPr>
          <p:cNvSpPr>
            <a:spLocks noGrp="1"/>
          </p:cNvSpPr>
          <p:nvPr>
            <p:ph type="ctrTitle"/>
          </p:nvPr>
        </p:nvSpPr>
        <p:spPr/>
        <p:txBody>
          <a:bodyPr/>
          <a:lstStyle/>
          <a:p>
            <a:endParaRPr lang="tr-TR" dirty="0"/>
          </a:p>
        </p:txBody>
      </p:sp>
      <p:sp>
        <p:nvSpPr>
          <p:cNvPr id="3" name="Alt Başlık 2">
            <a:extLst>
              <a:ext uri="{FF2B5EF4-FFF2-40B4-BE49-F238E27FC236}">
                <a16:creationId xmlns:a16="http://schemas.microsoft.com/office/drawing/2014/main" id="{44FD384C-A2C7-04F2-C18C-12B812985FC7}"/>
              </a:ext>
            </a:extLst>
          </p:cNvPr>
          <p:cNvSpPr>
            <a:spLocks noGrp="1"/>
          </p:cNvSpPr>
          <p:nvPr>
            <p:ph type="subTitle" idx="1"/>
          </p:nvPr>
        </p:nvSpPr>
        <p:spPr/>
        <p:txBody>
          <a:bodyPr/>
          <a:lstStyle/>
          <a:p>
            <a:endParaRPr lang="tr-TR"/>
          </a:p>
        </p:txBody>
      </p:sp>
      <p:pic>
        <p:nvPicPr>
          <p:cNvPr id="4" name="Resim 3">
            <a:extLst>
              <a:ext uri="{FF2B5EF4-FFF2-40B4-BE49-F238E27FC236}">
                <a16:creationId xmlns:a16="http://schemas.microsoft.com/office/drawing/2014/main" id="{2311CE6A-D7F1-85AD-E740-F8C1970390D0}"/>
              </a:ext>
            </a:extLst>
          </p:cNvPr>
          <p:cNvPicPr>
            <a:picLocks noChangeAspect="1"/>
          </p:cNvPicPr>
          <p:nvPr/>
        </p:nvPicPr>
        <p:blipFill>
          <a:blip r:embed="rId2"/>
          <a:stretch>
            <a:fillRect/>
          </a:stretch>
        </p:blipFill>
        <p:spPr>
          <a:xfrm>
            <a:off x="0" y="0"/>
            <a:ext cx="12192000" cy="6857999"/>
          </a:xfrm>
          <a:prstGeom prst="rect">
            <a:avLst/>
          </a:prstGeom>
        </p:spPr>
      </p:pic>
      <p:sp>
        <p:nvSpPr>
          <p:cNvPr id="5" name="Metin kutusu 4">
            <a:extLst>
              <a:ext uri="{FF2B5EF4-FFF2-40B4-BE49-F238E27FC236}">
                <a16:creationId xmlns:a16="http://schemas.microsoft.com/office/drawing/2014/main" id="{5AE9AD0F-1A8C-40CA-B7A9-4E48CC16F8F7}"/>
              </a:ext>
            </a:extLst>
          </p:cNvPr>
          <p:cNvSpPr txBox="1"/>
          <p:nvPr/>
        </p:nvSpPr>
        <p:spPr>
          <a:xfrm>
            <a:off x="0" y="176461"/>
            <a:ext cx="12192000" cy="769441"/>
          </a:xfrm>
          <a:prstGeom prst="rect">
            <a:avLst/>
          </a:prstGeom>
          <a:noFill/>
        </p:spPr>
        <p:txBody>
          <a:bodyPr wrap="square" rtlCol="0">
            <a:spAutoFit/>
          </a:bodyPr>
          <a:lstStyle/>
          <a:p>
            <a:pPr algn="ctr"/>
            <a:r>
              <a:rPr lang="tr-TR" sz="4400" dirty="0"/>
              <a:t>İÇİNDEKİLER</a:t>
            </a:r>
          </a:p>
        </p:txBody>
      </p:sp>
      <p:graphicFrame>
        <p:nvGraphicFramePr>
          <p:cNvPr id="6" name="Diyagram 5">
            <a:extLst>
              <a:ext uri="{FF2B5EF4-FFF2-40B4-BE49-F238E27FC236}">
                <a16:creationId xmlns:a16="http://schemas.microsoft.com/office/drawing/2014/main" id="{805FC61F-6521-EE38-A652-33AD5AA5DA48}"/>
              </a:ext>
            </a:extLst>
          </p:cNvPr>
          <p:cNvGraphicFramePr/>
          <p:nvPr>
            <p:extLst>
              <p:ext uri="{D42A27DB-BD31-4B8C-83A1-F6EECF244321}">
                <p14:modId xmlns:p14="http://schemas.microsoft.com/office/powerpoint/2010/main" val="534377729"/>
              </p:ext>
            </p:extLst>
          </p:nvPr>
        </p:nvGraphicFramePr>
        <p:xfrm>
          <a:off x="0" y="112236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4246870"/>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8660AB4-9F28-C56A-AE7C-C6C246A1076B}"/>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43A84178-58BD-782B-5E98-03A3E0F23BFF}"/>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92AA8B0A-07A8-2607-34F3-933C91759C5D}"/>
              </a:ext>
            </a:extLst>
          </p:cNvPr>
          <p:cNvPicPr>
            <a:picLocks noChangeAspect="1"/>
          </p:cNvPicPr>
          <p:nvPr/>
        </p:nvPicPr>
        <p:blipFill>
          <a:blip r:embed="rId2"/>
          <a:stretch>
            <a:fillRect/>
          </a:stretch>
        </p:blipFill>
        <p:spPr>
          <a:xfrm>
            <a:off x="0" y="0"/>
            <a:ext cx="12192000" cy="6857999"/>
          </a:xfrm>
          <a:prstGeom prst="rect">
            <a:avLst/>
          </a:prstGeom>
        </p:spPr>
      </p:pic>
      <p:sp>
        <p:nvSpPr>
          <p:cNvPr id="5" name="Metin kutusu 4">
            <a:extLst>
              <a:ext uri="{FF2B5EF4-FFF2-40B4-BE49-F238E27FC236}">
                <a16:creationId xmlns:a16="http://schemas.microsoft.com/office/drawing/2014/main" id="{40460096-6EAB-9F8B-3D5D-8271604953E8}"/>
              </a:ext>
            </a:extLst>
          </p:cNvPr>
          <p:cNvSpPr txBox="1"/>
          <p:nvPr/>
        </p:nvSpPr>
        <p:spPr>
          <a:xfrm>
            <a:off x="0" y="230188"/>
            <a:ext cx="12192000" cy="769441"/>
          </a:xfrm>
          <a:prstGeom prst="rect">
            <a:avLst/>
          </a:prstGeom>
          <a:noFill/>
        </p:spPr>
        <p:txBody>
          <a:bodyPr wrap="square" rtlCol="0">
            <a:spAutoFit/>
          </a:bodyPr>
          <a:lstStyle/>
          <a:p>
            <a:pPr algn="ctr"/>
            <a:r>
              <a:rPr lang="tr-TR" sz="4400" dirty="0"/>
              <a:t>YAPAY ZEKA ZARARLI MIDIR?</a:t>
            </a:r>
          </a:p>
        </p:txBody>
      </p:sp>
      <p:pic>
        <p:nvPicPr>
          <p:cNvPr id="6" name="Resim 5">
            <a:extLst>
              <a:ext uri="{FF2B5EF4-FFF2-40B4-BE49-F238E27FC236}">
                <a16:creationId xmlns:a16="http://schemas.microsoft.com/office/drawing/2014/main" id="{03565D55-7751-B98D-E4F5-170915B6F730}"/>
              </a:ext>
            </a:extLst>
          </p:cNvPr>
          <p:cNvPicPr>
            <a:picLocks noChangeAspect="1"/>
          </p:cNvPicPr>
          <p:nvPr/>
        </p:nvPicPr>
        <p:blipFill>
          <a:blip r:embed="rId3"/>
          <a:stretch>
            <a:fillRect/>
          </a:stretch>
        </p:blipFill>
        <p:spPr>
          <a:xfrm>
            <a:off x="1" y="1631525"/>
            <a:ext cx="5226474" cy="5226474"/>
          </a:xfrm>
          <a:prstGeom prst="rect">
            <a:avLst/>
          </a:prstGeom>
        </p:spPr>
      </p:pic>
      <p:sp>
        <p:nvSpPr>
          <p:cNvPr id="7" name="Metin kutusu 6">
            <a:extLst>
              <a:ext uri="{FF2B5EF4-FFF2-40B4-BE49-F238E27FC236}">
                <a16:creationId xmlns:a16="http://schemas.microsoft.com/office/drawing/2014/main" id="{029CA792-00A2-0DE9-67BE-3DA167B77A8A}"/>
              </a:ext>
            </a:extLst>
          </p:cNvPr>
          <p:cNvSpPr txBox="1"/>
          <p:nvPr/>
        </p:nvSpPr>
        <p:spPr>
          <a:xfrm>
            <a:off x="6320589" y="2620386"/>
            <a:ext cx="5226474" cy="3046988"/>
          </a:xfrm>
          <a:prstGeom prst="rect">
            <a:avLst/>
          </a:prstGeom>
          <a:noFill/>
        </p:spPr>
        <p:txBody>
          <a:bodyPr wrap="square" rtlCol="0">
            <a:spAutoFit/>
          </a:bodyPr>
          <a:lstStyle/>
          <a:p>
            <a:r>
              <a:rPr lang="tr-TR" sz="2400" dirty="0"/>
              <a:t>Yapay Zeka her ne kadar yararlı bir alet olsa da zararları da yok değildir ileriki slaytlarda bu zararlar kategorisel olarak anlatılmıştır. Ayrıca Yapay </a:t>
            </a:r>
            <a:r>
              <a:rPr lang="tr-TR" sz="2400" dirty="0" err="1"/>
              <a:t>Zeka’nın</a:t>
            </a:r>
            <a:r>
              <a:rPr lang="tr-TR" sz="2400" dirty="0"/>
              <a:t> ileride bizi ele geçireceği ile ilgili endişeler olsa da bilimsel açıdan düşündüğümüzde bunun pek olası olmadığını fark ediyoruz.</a:t>
            </a:r>
          </a:p>
        </p:txBody>
      </p:sp>
    </p:spTree>
    <p:extLst>
      <p:ext uri="{BB962C8B-B14F-4D97-AF65-F5344CB8AC3E}">
        <p14:creationId xmlns:p14="http://schemas.microsoft.com/office/powerpoint/2010/main" val="35548344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çerik Yer Tutucusu 3" descr="renklilik, portakal, turuncu, tasarım, sanat içeren bir resim&#10;&#10;Yapay zeka tarafından oluşturulan içerik yanlış olabilir.">
            <a:extLst>
              <a:ext uri="{FF2B5EF4-FFF2-40B4-BE49-F238E27FC236}">
                <a16:creationId xmlns:a16="http://schemas.microsoft.com/office/drawing/2014/main" id="{084497F6-1D69-066E-D2E8-E18F2C15F7A0}"/>
              </a:ext>
            </a:extLst>
          </p:cNvPr>
          <p:cNvPicPr>
            <a:picLocks noGrp="1" noChangeAspect="1"/>
          </p:cNvPicPr>
          <p:nvPr>
            <p:ph idx="1"/>
          </p:nvPr>
        </p:nvPicPr>
        <p:blipFill>
          <a:blip r:embed="rId2"/>
          <a:srcRect t="19"/>
          <a:stretch/>
        </p:blipFill>
        <p:spPr>
          <a:xfrm>
            <a:off x="20" y="1282"/>
            <a:ext cx="12191980" cy="6856718"/>
          </a:xfrm>
          <a:prstGeom prst="rect">
            <a:avLst/>
          </a:prstGeom>
        </p:spPr>
      </p:pic>
      <p:sp>
        <p:nvSpPr>
          <p:cNvPr id="5" name="Metin kutusu 4">
            <a:extLst>
              <a:ext uri="{FF2B5EF4-FFF2-40B4-BE49-F238E27FC236}">
                <a16:creationId xmlns:a16="http://schemas.microsoft.com/office/drawing/2014/main" id="{6F9BAADF-1A2F-8508-69F0-13FADAAB6D25}"/>
              </a:ext>
            </a:extLst>
          </p:cNvPr>
          <p:cNvSpPr txBox="1"/>
          <p:nvPr/>
        </p:nvSpPr>
        <p:spPr>
          <a:xfrm>
            <a:off x="0" y="230188"/>
            <a:ext cx="12192000" cy="769441"/>
          </a:xfrm>
          <a:prstGeom prst="rect">
            <a:avLst/>
          </a:prstGeom>
          <a:noFill/>
        </p:spPr>
        <p:txBody>
          <a:bodyPr wrap="square" rtlCol="0">
            <a:spAutoFit/>
          </a:bodyPr>
          <a:lstStyle/>
          <a:p>
            <a:pPr algn="ctr"/>
            <a:r>
              <a:rPr lang="tr-TR" sz="4400" dirty="0"/>
              <a:t>İŞGÜCÜ DEĞİŞİKLİKLERİ</a:t>
            </a:r>
          </a:p>
        </p:txBody>
      </p:sp>
      <p:sp>
        <p:nvSpPr>
          <p:cNvPr id="7" name="Metin kutusu 6">
            <a:extLst>
              <a:ext uri="{FF2B5EF4-FFF2-40B4-BE49-F238E27FC236}">
                <a16:creationId xmlns:a16="http://schemas.microsoft.com/office/drawing/2014/main" id="{9E0CCE4F-BAD2-E49E-C914-7AE26709FEA6}"/>
              </a:ext>
            </a:extLst>
          </p:cNvPr>
          <p:cNvSpPr txBox="1"/>
          <p:nvPr/>
        </p:nvSpPr>
        <p:spPr>
          <a:xfrm>
            <a:off x="516545" y="2894300"/>
            <a:ext cx="6163891" cy="2677656"/>
          </a:xfrm>
          <a:prstGeom prst="rect">
            <a:avLst/>
          </a:prstGeom>
          <a:noFill/>
        </p:spPr>
        <p:txBody>
          <a:bodyPr wrap="square">
            <a:spAutoFit/>
          </a:bodyPr>
          <a:lstStyle/>
          <a:p>
            <a:r>
              <a:rPr lang="tr-TR" sz="2400" dirty="0"/>
              <a:t>Yapay </a:t>
            </a:r>
            <a:r>
              <a:rPr lang="tr-TR" sz="2400" dirty="0" err="1"/>
              <a:t>Zeka'nın</a:t>
            </a:r>
            <a:r>
              <a:rPr lang="tr-TR" sz="2400" dirty="0"/>
              <a:t> yaygınlaşması, iş gücünde önemli değişikliklere yol açabilir. Özellikle kas gücü gerektiren işler, Yapay Zeka ve robotlar tarafından daha kolay ve hızlı bir şekilde yerine getirildiği için birçok insan işsiz kalabilir. Bu durum, bazı sektörlerde büyük iş kayıplarına neden olabilir.</a:t>
            </a:r>
          </a:p>
        </p:txBody>
      </p:sp>
      <p:pic>
        <p:nvPicPr>
          <p:cNvPr id="8" name="Resim 7">
            <a:extLst>
              <a:ext uri="{FF2B5EF4-FFF2-40B4-BE49-F238E27FC236}">
                <a16:creationId xmlns:a16="http://schemas.microsoft.com/office/drawing/2014/main" id="{1D185CD0-0C3A-2A79-2C93-3CF9FC91ECFB}"/>
              </a:ext>
            </a:extLst>
          </p:cNvPr>
          <p:cNvPicPr>
            <a:picLocks noChangeAspect="1"/>
          </p:cNvPicPr>
          <p:nvPr/>
        </p:nvPicPr>
        <p:blipFill>
          <a:blip r:embed="rId3"/>
          <a:stretch>
            <a:fillRect/>
          </a:stretch>
        </p:blipFill>
        <p:spPr>
          <a:xfrm>
            <a:off x="7195457" y="1861457"/>
            <a:ext cx="4996543" cy="4996543"/>
          </a:xfrm>
          <a:prstGeom prst="rect">
            <a:avLst/>
          </a:prstGeom>
        </p:spPr>
      </p:pic>
    </p:spTree>
    <p:extLst>
      <p:ext uri="{BB962C8B-B14F-4D97-AF65-F5344CB8AC3E}">
        <p14:creationId xmlns:p14="http://schemas.microsoft.com/office/powerpoint/2010/main" val="242958794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817E461-B529-FB7D-A323-8157BD4883A5}"/>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BAFC2512-C816-47D0-A216-A77137392501}"/>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A1241760-F59C-E562-CEEA-A63B8B9C6589}"/>
              </a:ext>
            </a:extLst>
          </p:cNvPr>
          <p:cNvPicPr>
            <a:picLocks noChangeAspect="1"/>
          </p:cNvPicPr>
          <p:nvPr/>
        </p:nvPicPr>
        <p:blipFill>
          <a:blip r:embed="rId2"/>
          <a:stretch>
            <a:fillRect/>
          </a:stretch>
        </p:blipFill>
        <p:spPr>
          <a:xfrm>
            <a:off x="0" y="1"/>
            <a:ext cx="12192000" cy="6857999"/>
          </a:xfrm>
          <a:prstGeom prst="rect">
            <a:avLst/>
          </a:prstGeom>
        </p:spPr>
      </p:pic>
      <p:sp>
        <p:nvSpPr>
          <p:cNvPr id="5" name="Metin kutusu 4">
            <a:extLst>
              <a:ext uri="{FF2B5EF4-FFF2-40B4-BE49-F238E27FC236}">
                <a16:creationId xmlns:a16="http://schemas.microsoft.com/office/drawing/2014/main" id="{28B1B32C-BC37-8628-0489-B4C0FCAC7B79}"/>
              </a:ext>
            </a:extLst>
          </p:cNvPr>
          <p:cNvSpPr txBox="1"/>
          <p:nvPr/>
        </p:nvSpPr>
        <p:spPr>
          <a:xfrm>
            <a:off x="0" y="296316"/>
            <a:ext cx="12192000" cy="769441"/>
          </a:xfrm>
          <a:prstGeom prst="rect">
            <a:avLst/>
          </a:prstGeom>
          <a:noFill/>
        </p:spPr>
        <p:txBody>
          <a:bodyPr wrap="square" rtlCol="0">
            <a:spAutoFit/>
          </a:bodyPr>
          <a:lstStyle/>
          <a:p>
            <a:pPr algn="ctr"/>
            <a:r>
              <a:rPr lang="tr-TR" sz="4400" dirty="0"/>
              <a:t>GİZLİLİK VE GÜVENLİK SORUNLARI</a:t>
            </a:r>
          </a:p>
        </p:txBody>
      </p:sp>
      <p:pic>
        <p:nvPicPr>
          <p:cNvPr id="6" name="Resim 5">
            <a:extLst>
              <a:ext uri="{FF2B5EF4-FFF2-40B4-BE49-F238E27FC236}">
                <a16:creationId xmlns:a16="http://schemas.microsoft.com/office/drawing/2014/main" id="{4B19B466-4F26-1A45-1F39-604318D177E5}"/>
              </a:ext>
            </a:extLst>
          </p:cNvPr>
          <p:cNvPicPr>
            <a:picLocks noChangeAspect="1"/>
          </p:cNvPicPr>
          <p:nvPr/>
        </p:nvPicPr>
        <p:blipFill>
          <a:blip r:embed="rId3"/>
          <a:stretch>
            <a:fillRect/>
          </a:stretch>
        </p:blipFill>
        <p:spPr>
          <a:xfrm>
            <a:off x="0" y="1825625"/>
            <a:ext cx="5032374" cy="5032374"/>
          </a:xfrm>
          <a:prstGeom prst="rect">
            <a:avLst/>
          </a:prstGeom>
        </p:spPr>
      </p:pic>
      <p:sp>
        <p:nvSpPr>
          <p:cNvPr id="8" name="Metin kutusu 7">
            <a:extLst>
              <a:ext uri="{FF2B5EF4-FFF2-40B4-BE49-F238E27FC236}">
                <a16:creationId xmlns:a16="http://schemas.microsoft.com/office/drawing/2014/main" id="{335983FF-DDBE-E879-D509-55637C99DB51}"/>
              </a:ext>
            </a:extLst>
          </p:cNvPr>
          <p:cNvSpPr txBox="1"/>
          <p:nvPr/>
        </p:nvSpPr>
        <p:spPr>
          <a:xfrm>
            <a:off x="6096000" y="2662466"/>
            <a:ext cx="5637214" cy="2677656"/>
          </a:xfrm>
          <a:prstGeom prst="rect">
            <a:avLst/>
          </a:prstGeom>
          <a:noFill/>
        </p:spPr>
        <p:txBody>
          <a:bodyPr wrap="square">
            <a:spAutoFit/>
          </a:bodyPr>
          <a:lstStyle/>
          <a:p>
            <a:r>
              <a:rPr lang="tr-TR" sz="2400" dirty="0"/>
              <a:t>Yapay Zeka sistemleri, büyük miktarda veri (bilgi) toplar. Bu verilerin kötüye kullanılması veya yetkisiz erişim, bireylerin gizliliğini tehlikeye atabilir. Özellikle finansal bilgiler gibi hassas bilgiler, yeterince korunmadığında ciddi sorunlara yol açabilir.</a:t>
            </a:r>
          </a:p>
        </p:txBody>
      </p:sp>
    </p:spTree>
    <p:extLst>
      <p:ext uri="{BB962C8B-B14F-4D97-AF65-F5344CB8AC3E}">
        <p14:creationId xmlns:p14="http://schemas.microsoft.com/office/powerpoint/2010/main" val="262320593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12C78B0-A4E8-0B47-ABDE-EC66FA46EFF2}"/>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9C1D41E7-962E-37D7-00D7-5BDF07134DDC}"/>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F00D1A3D-7EBC-8244-1F92-E61F5E82EA17}"/>
              </a:ext>
            </a:extLst>
          </p:cNvPr>
          <p:cNvPicPr>
            <a:picLocks noChangeAspect="1"/>
          </p:cNvPicPr>
          <p:nvPr/>
        </p:nvPicPr>
        <p:blipFill>
          <a:blip r:embed="rId2"/>
          <a:stretch>
            <a:fillRect/>
          </a:stretch>
        </p:blipFill>
        <p:spPr>
          <a:xfrm>
            <a:off x="0" y="0"/>
            <a:ext cx="12192000" cy="6857999"/>
          </a:xfrm>
          <a:prstGeom prst="rect">
            <a:avLst/>
          </a:prstGeom>
        </p:spPr>
      </p:pic>
      <p:sp>
        <p:nvSpPr>
          <p:cNvPr id="5" name="Metin kutusu 4">
            <a:extLst>
              <a:ext uri="{FF2B5EF4-FFF2-40B4-BE49-F238E27FC236}">
                <a16:creationId xmlns:a16="http://schemas.microsoft.com/office/drawing/2014/main" id="{3CD88DB5-A3C8-E7DA-5BD6-8C5B4C2C013C}"/>
              </a:ext>
            </a:extLst>
          </p:cNvPr>
          <p:cNvSpPr txBox="1"/>
          <p:nvPr/>
        </p:nvSpPr>
        <p:spPr>
          <a:xfrm>
            <a:off x="0" y="258465"/>
            <a:ext cx="12192000" cy="769441"/>
          </a:xfrm>
          <a:prstGeom prst="rect">
            <a:avLst/>
          </a:prstGeom>
          <a:noFill/>
        </p:spPr>
        <p:txBody>
          <a:bodyPr wrap="square" rtlCol="0">
            <a:spAutoFit/>
          </a:bodyPr>
          <a:lstStyle/>
          <a:p>
            <a:pPr algn="ctr"/>
            <a:r>
              <a:rPr lang="tr-TR" sz="4400" dirty="0"/>
              <a:t>ETİK SORUNLAR</a:t>
            </a:r>
          </a:p>
        </p:txBody>
      </p:sp>
      <p:sp>
        <p:nvSpPr>
          <p:cNvPr id="7" name="Metin kutusu 6">
            <a:extLst>
              <a:ext uri="{FF2B5EF4-FFF2-40B4-BE49-F238E27FC236}">
                <a16:creationId xmlns:a16="http://schemas.microsoft.com/office/drawing/2014/main" id="{AD65452F-58F9-66A7-08E3-60811A4904FC}"/>
              </a:ext>
            </a:extLst>
          </p:cNvPr>
          <p:cNvSpPr txBox="1"/>
          <p:nvPr/>
        </p:nvSpPr>
        <p:spPr>
          <a:xfrm>
            <a:off x="605517" y="2108468"/>
            <a:ext cx="5490483" cy="3785652"/>
          </a:xfrm>
          <a:prstGeom prst="rect">
            <a:avLst/>
          </a:prstGeom>
          <a:noFill/>
        </p:spPr>
        <p:txBody>
          <a:bodyPr wrap="square">
            <a:spAutoFit/>
          </a:bodyPr>
          <a:lstStyle/>
          <a:p>
            <a:r>
              <a:rPr lang="tr-TR" sz="2400" dirty="0"/>
              <a:t>Yapay Zeka kullanımı, birçok etik sorunu da beraberinde getirir. Örneğin, otonom (sürücüsüz) araçların kazalarda nasıl tepki vereceği veya sağlık sistemlerinde Yapay Zekanın tedavi kararlarında nasıl bir rol oynayacağı gibi konular, etik açıdan tartışmalıdır. Ayrıca insanların yapması gereken bazı işleri insanların Yapay </a:t>
            </a:r>
            <a:r>
              <a:rPr lang="tr-TR" sz="2400" dirty="0" err="1"/>
              <a:t>Zeka'ya</a:t>
            </a:r>
            <a:r>
              <a:rPr lang="tr-TR" sz="2400" dirty="0"/>
              <a:t> yaptırması da etik açıdan uygunsuzluk yaratabilir.</a:t>
            </a:r>
          </a:p>
        </p:txBody>
      </p:sp>
      <p:pic>
        <p:nvPicPr>
          <p:cNvPr id="8" name="Resim 7">
            <a:extLst>
              <a:ext uri="{FF2B5EF4-FFF2-40B4-BE49-F238E27FC236}">
                <a16:creationId xmlns:a16="http://schemas.microsoft.com/office/drawing/2014/main" id="{B9CA6417-A04A-F93F-1265-066AF9E65A6E}"/>
              </a:ext>
            </a:extLst>
          </p:cNvPr>
          <p:cNvPicPr>
            <a:picLocks noChangeAspect="1"/>
          </p:cNvPicPr>
          <p:nvPr/>
        </p:nvPicPr>
        <p:blipFill>
          <a:blip r:embed="rId3"/>
          <a:stretch>
            <a:fillRect/>
          </a:stretch>
        </p:blipFill>
        <p:spPr>
          <a:xfrm>
            <a:off x="7131348" y="1797347"/>
            <a:ext cx="5060652" cy="5060652"/>
          </a:xfrm>
          <a:prstGeom prst="rect">
            <a:avLst/>
          </a:prstGeom>
        </p:spPr>
      </p:pic>
    </p:spTree>
    <p:extLst>
      <p:ext uri="{BB962C8B-B14F-4D97-AF65-F5344CB8AC3E}">
        <p14:creationId xmlns:p14="http://schemas.microsoft.com/office/powerpoint/2010/main" val="41416834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56ABC1-DF4C-6D77-C6F2-88591D2BEEC9}"/>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82C6CA98-D88D-F4FC-307C-FDB851D9E216}"/>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F1B321BB-ED06-C053-E42A-01DDDC94A1F5}"/>
              </a:ext>
            </a:extLst>
          </p:cNvPr>
          <p:cNvPicPr>
            <a:picLocks noChangeAspect="1"/>
          </p:cNvPicPr>
          <p:nvPr/>
        </p:nvPicPr>
        <p:blipFill>
          <a:blip r:embed="rId2"/>
          <a:stretch>
            <a:fillRect/>
          </a:stretch>
        </p:blipFill>
        <p:spPr>
          <a:xfrm>
            <a:off x="0" y="0"/>
            <a:ext cx="12192000" cy="6857999"/>
          </a:xfrm>
          <a:prstGeom prst="rect">
            <a:avLst/>
          </a:prstGeom>
        </p:spPr>
      </p:pic>
      <p:sp>
        <p:nvSpPr>
          <p:cNvPr id="5" name="Metin kutusu 4">
            <a:extLst>
              <a:ext uri="{FF2B5EF4-FFF2-40B4-BE49-F238E27FC236}">
                <a16:creationId xmlns:a16="http://schemas.microsoft.com/office/drawing/2014/main" id="{CA2EC670-C9F4-E00C-05EB-79550E59473C}"/>
              </a:ext>
            </a:extLst>
          </p:cNvPr>
          <p:cNvSpPr txBox="1"/>
          <p:nvPr/>
        </p:nvSpPr>
        <p:spPr>
          <a:xfrm>
            <a:off x="1" y="230188"/>
            <a:ext cx="12191999" cy="769441"/>
          </a:xfrm>
          <a:prstGeom prst="rect">
            <a:avLst/>
          </a:prstGeom>
          <a:noFill/>
        </p:spPr>
        <p:txBody>
          <a:bodyPr wrap="square" rtlCol="0">
            <a:spAutoFit/>
          </a:bodyPr>
          <a:lstStyle/>
          <a:p>
            <a:pPr algn="ctr"/>
            <a:r>
              <a:rPr lang="tr-TR" sz="4400" dirty="0"/>
              <a:t>KONTROL VE GÜVENİLİRLİK SORUNLARI</a:t>
            </a:r>
          </a:p>
        </p:txBody>
      </p:sp>
      <p:sp>
        <p:nvSpPr>
          <p:cNvPr id="7" name="Metin kutusu 6">
            <a:extLst>
              <a:ext uri="{FF2B5EF4-FFF2-40B4-BE49-F238E27FC236}">
                <a16:creationId xmlns:a16="http://schemas.microsoft.com/office/drawing/2014/main" id="{F2441DD6-5623-6742-CB08-47D68F75D76D}"/>
              </a:ext>
            </a:extLst>
          </p:cNvPr>
          <p:cNvSpPr txBox="1"/>
          <p:nvPr/>
        </p:nvSpPr>
        <p:spPr>
          <a:xfrm>
            <a:off x="6005511" y="2021979"/>
            <a:ext cx="5980339" cy="4154984"/>
          </a:xfrm>
          <a:prstGeom prst="rect">
            <a:avLst/>
          </a:prstGeom>
          <a:noFill/>
        </p:spPr>
        <p:txBody>
          <a:bodyPr wrap="square">
            <a:spAutoFit/>
          </a:bodyPr>
          <a:lstStyle/>
          <a:p>
            <a:r>
              <a:rPr lang="tr-TR" sz="2400" dirty="0"/>
              <a:t>Yapay Zeka sistemlerinin kontrol edilmesi ve güvenilirliği, önemli bir meseledir. Yapay zekanın öngörülemeyen davranışlar sergilemesi veya kaza anı gibi çok kritik anlarda yanlış kararlar alması, ciddi sorunlara yol açabilir. Ayrıca ileride Yapay </a:t>
            </a:r>
            <a:r>
              <a:rPr lang="tr-TR" sz="2400" dirty="0" err="1"/>
              <a:t>Zeka'nın</a:t>
            </a:r>
            <a:r>
              <a:rPr lang="tr-TR" sz="2400" dirty="0"/>
              <a:t> gelişimi kontrol edilemez bir hıza ulaşabilir ve kontrolden çıkabilir ve istihbarat alanında da Yapay </a:t>
            </a:r>
            <a:r>
              <a:rPr lang="tr-TR" sz="2400" dirty="0" err="1"/>
              <a:t>Zeka'nın</a:t>
            </a:r>
            <a:r>
              <a:rPr lang="tr-TR" sz="2400" dirty="0"/>
              <a:t> kötü niyetli kişilerin eline geçmesi ölümcül sonuçlara yol açabilir.</a:t>
            </a:r>
          </a:p>
        </p:txBody>
      </p:sp>
      <p:pic>
        <p:nvPicPr>
          <p:cNvPr id="8" name="Resim 7">
            <a:extLst>
              <a:ext uri="{FF2B5EF4-FFF2-40B4-BE49-F238E27FC236}">
                <a16:creationId xmlns:a16="http://schemas.microsoft.com/office/drawing/2014/main" id="{051FC7E9-D261-00B4-57C9-1C8CECC17B52}"/>
              </a:ext>
            </a:extLst>
          </p:cNvPr>
          <p:cNvPicPr>
            <a:picLocks noChangeAspect="1"/>
          </p:cNvPicPr>
          <p:nvPr/>
        </p:nvPicPr>
        <p:blipFill>
          <a:blip r:embed="rId3"/>
          <a:stretch>
            <a:fillRect/>
          </a:stretch>
        </p:blipFill>
        <p:spPr>
          <a:xfrm>
            <a:off x="-1" y="1690687"/>
            <a:ext cx="5167312" cy="5167312"/>
          </a:xfrm>
          <a:prstGeom prst="rect">
            <a:avLst/>
          </a:prstGeom>
        </p:spPr>
      </p:pic>
    </p:spTree>
    <p:extLst>
      <p:ext uri="{BB962C8B-B14F-4D97-AF65-F5344CB8AC3E}">
        <p14:creationId xmlns:p14="http://schemas.microsoft.com/office/powerpoint/2010/main" val="2932453602"/>
      </p:ext>
    </p:extLst>
  </p:cSld>
  <p:clrMapOvr>
    <a:masterClrMapping/>
  </p:clrMapOvr>
  <p:transition spd="slow">
    <p:comb/>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çerik Yer Tutucusu 3" descr="renklilik, portakal, turuncu, tasarım, sanat içeren bir resim&#10;&#10;Yapay zeka tarafından oluşturulan içerik yanlış olabilir.">
            <a:extLst>
              <a:ext uri="{FF2B5EF4-FFF2-40B4-BE49-F238E27FC236}">
                <a16:creationId xmlns:a16="http://schemas.microsoft.com/office/drawing/2014/main" id="{3A8FF2DF-9E45-B7CF-6003-30C3CB60B18C}"/>
              </a:ext>
            </a:extLst>
          </p:cNvPr>
          <p:cNvPicPr>
            <a:picLocks noGrp="1" noChangeAspect="1"/>
          </p:cNvPicPr>
          <p:nvPr>
            <p:ph idx="1"/>
          </p:nvPr>
        </p:nvPicPr>
        <p:blipFill>
          <a:blip r:embed="rId2"/>
          <a:srcRect t="19"/>
          <a:stretch/>
        </p:blipFill>
        <p:spPr>
          <a:xfrm>
            <a:off x="20" y="1282"/>
            <a:ext cx="12191980" cy="6856718"/>
          </a:xfrm>
          <a:prstGeom prst="rect">
            <a:avLst/>
          </a:prstGeom>
        </p:spPr>
      </p:pic>
      <p:sp>
        <p:nvSpPr>
          <p:cNvPr id="5" name="Metin kutusu 4">
            <a:extLst>
              <a:ext uri="{FF2B5EF4-FFF2-40B4-BE49-F238E27FC236}">
                <a16:creationId xmlns:a16="http://schemas.microsoft.com/office/drawing/2014/main" id="{FE5F6111-197C-53B2-9284-769085654C4A}"/>
              </a:ext>
            </a:extLst>
          </p:cNvPr>
          <p:cNvSpPr txBox="1"/>
          <p:nvPr/>
        </p:nvSpPr>
        <p:spPr>
          <a:xfrm>
            <a:off x="0" y="130628"/>
            <a:ext cx="12193504" cy="769441"/>
          </a:xfrm>
          <a:prstGeom prst="rect">
            <a:avLst/>
          </a:prstGeom>
          <a:noFill/>
        </p:spPr>
        <p:txBody>
          <a:bodyPr wrap="square" rtlCol="0">
            <a:spAutoFit/>
          </a:bodyPr>
          <a:lstStyle/>
          <a:p>
            <a:pPr algn="ctr"/>
            <a:r>
              <a:rPr lang="tr-TR" sz="4400"/>
              <a:t>TEMBELLİĞE YÖNLENDİRME</a:t>
            </a:r>
            <a:endParaRPr lang="tr-TR" sz="4400" dirty="0"/>
          </a:p>
        </p:txBody>
      </p:sp>
      <p:pic>
        <p:nvPicPr>
          <p:cNvPr id="6" name="Resim 5">
            <a:extLst>
              <a:ext uri="{FF2B5EF4-FFF2-40B4-BE49-F238E27FC236}">
                <a16:creationId xmlns:a16="http://schemas.microsoft.com/office/drawing/2014/main" id="{C864B71D-2CA1-CF92-0B25-830C2627EB00}"/>
              </a:ext>
            </a:extLst>
          </p:cNvPr>
          <p:cNvPicPr>
            <a:picLocks noChangeAspect="1"/>
          </p:cNvPicPr>
          <p:nvPr/>
        </p:nvPicPr>
        <p:blipFill>
          <a:blip r:embed="rId3"/>
          <a:stretch>
            <a:fillRect/>
          </a:stretch>
        </p:blipFill>
        <p:spPr>
          <a:xfrm>
            <a:off x="7151914" y="1817914"/>
            <a:ext cx="5040086" cy="5040086"/>
          </a:xfrm>
          <a:prstGeom prst="rect">
            <a:avLst/>
          </a:prstGeom>
        </p:spPr>
      </p:pic>
      <p:sp>
        <p:nvSpPr>
          <p:cNvPr id="8" name="Metin kutusu 7">
            <a:extLst>
              <a:ext uri="{FF2B5EF4-FFF2-40B4-BE49-F238E27FC236}">
                <a16:creationId xmlns:a16="http://schemas.microsoft.com/office/drawing/2014/main" id="{94B688BB-6339-3A9C-5A6E-4927C6AC569E}"/>
              </a:ext>
            </a:extLst>
          </p:cNvPr>
          <p:cNvSpPr txBox="1"/>
          <p:nvPr/>
        </p:nvSpPr>
        <p:spPr>
          <a:xfrm>
            <a:off x="834117" y="2532335"/>
            <a:ext cx="5261883" cy="3046988"/>
          </a:xfrm>
          <a:prstGeom prst="rect">
            <a:avLst/>
          </a:prstGeom>
          <a:noFill/>
        </p:spPr>
        <p:txBody>
          <a:bodyPr wrap="square">
            <a:spAutoFit/>
          </a:bodyPr>
          <a:lstStyle/>
          <a:p>
            <a:r>
              <a:rPr lang="tr-TR" sz="2400" dirty="0"/>
              <a:t>Yapay Zeka her şeyi bir soruda cevaplayıp yaparsa veya kas gücü gerektiren tüm işleri eline alırsa insanlar "Zaten tüm işi benim yerime Yapay Zeka yapıyor" diyerek tembelliğe yönelebilir. Bu bakımdan Yapay </a:t>
            </a:r>
            <a:r>
              <a:rPr lang="tr-TR" sz="2400" dirty="0" err="1"/>
              <a:t>Zeka'nın</a:t>
            </a:r>
            <a:r>
              <a:rPr lang="tr-TR" sz="2400" dirty="0"/>
              <a:t> en büyük problemlerinden birisi de tembelliğe yönlendirmesidir.</a:t>
            </a:r>
          </a:p>
        </p:txBody>
      </p:sp>
    </p:spTree>
    <p:extLst>
      <p:ext uri="{BB962C8B-B14F-4D97-AF65-F5344CB8AC3E}">
        <p14:creationId xmlns:p14="http://schemas.microsoft.com/office/powerpoint/2010/main" val="2052742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E425091-AC9D-2681-1B94-3420ED97729E}"/>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E23B8BC9-8E53-ACE5-F8FF-289B4FCD2580}"/>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8790AA6C-D41A-38F1-5E0D-7DCE77D4A025}"/>
              </a:ext>
            </a:extLst>
          </p:cNvPr>
          <p:cNvPicPr>
            <a:picLocks noChangeAspect="1"/>
          </p:cNvPicPr>
          <p:nvPr/>
        </p:nvPicPr>
        <p:blipFill>
          <a:blip r:embed="rId2"/>
          <a:stretch>
            <a:fillRect/>
          </a:stretch>
        </p:blipFill>
        <p:spPr>
          <a:xfrm>
            <a:off x="0" y="6096"/>
            <a:ext cx="12192000" cy="6845807"/>
          </a:xfrm>
          <a:prstGeom prst="rect">
            <a:avLst/>
          </a:prstGeom>
        </p:spPr>
      </p:pic>
      <p:sp>
        <p:nvSpPr>
          <p:cNvPr id="5" name="Metin kutusu 4">
            <a:extLst>
              <a:ext uri="{FF2B5EF4-FFF2-40B4-BE49-F238E27FC236}">
                <a16:creationId xmlns:a16="http://schemas.microsoft.com/office/drawing/2014/main" id="{39A2E5CA-96AC-5ADC-4F3E-4540076B1387}"/>
              </a:ext>
            </a:extLst>
          </p:cNvPr>
          <p:cNvSpPr txBox="1"/>
          <p:nvPr/>
        </p:nvSpPr>
        <p:spPr>
          <a:xfrm>
            <a:off x="1" y="3044279"/>
            <a:ext cx="12191999"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black"/>
                </a:solidFill>
                <a:effectLst/>
                <a:uLnTx/>
                <a:uFillTx/>
                <a:latin typeface="Neue Haas Grotesk Text Pro"/>
                <a:ea typeface="+mn-ea"/>
                <a:cs typeface="+mn-cs"/>
              </a:rPr>
              <a:t>DİNLEDİĞİNİZ İÇİN TEŞEKKÜRLER…</a:t>
            </a:r>
          </a:p>
        </p:txBody>
      </p:sp>
      <p:sp>
        <p:nvSpPr>
          <p:cNvPr id="6" name="Yıldız: 5 Nokta 5">
            <a:extLst>
              <a:ext uri="{FF2B5EF4-FFF2-40B4-BE49-F238E27FC236}">
                <a16:creationId xmlns:a16="http://schemas.microsoft.com/office/drawing/2014/main" id="{E3DCAF78-591D-DB24-D223-AFC0A8D2FA68}"/>
              </a:ext>
            </a:extLst>
          </p:cNvPr>
          <p:cNvSpPr/>
          <p:nvPr/>
        </p:nvSpPr>
        <p:spPr>
          <a:xfrm>
            <a:off x="313128" y="277368"/>
            <a:ext cx="1518720" cy="140353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7" name="Yıldız: 5 Nokta 6">
            <a:extLst>
              <a:ext uri="{FF2B5EF4-FFF2-40B4-BE49-F238E27FC236}">
                <a16:creationId xmlns:a16="http://schemas.microsoft.com/office/drawing/2014/main" id="{BF36C5DA-6C7D-0394-68EC-45359C1EDD3F}"/>
              </a:ext>
            </a:extLst>
          </p:cNvPr>
          <p:cNvSpPr/>
          <p:nvPr/>
        </p:nvSpPr>
        <p:spPr>
          <a:xfrm>
            <a:off x="10360154" y="5027095"/>
            <a:ext cx="1667256" cy="1581912"/>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8" name="Yıldız: 5 Nokta 7">
            <a:extLst>
              <a:ext uri="{FF2B5EF4-FFF2-40B4-BE49-F238E27FC236}">
                <a16:creationId xmlns:a16="http://schemas.microsoft.com/office/drawing/2014/main" id="{B52192F5-599A-F7B2-3E23-F23F6FE1640B}"/>
              </a:ext>
            </a:extLst>
          </p:cNvPr>
          <p:cNvSpPr/>
          <p:nvPr/>
        </p:nvSpPr>
        <p:spPr>
          <a:xfrm>
            <a:off x="10268707" y="267435"/>
            <a:ext cx="1610166" cy="144809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9" name="Yıldız: 5 Nokta 8">
            <a:extLst>
              <a:ext uri="{FF2B5EF4-FFF2-40B4-BE49-F238E27FC236}">
                <a16:creationId xmlns:a16="http://schemas.microsoft.com/office/drawing/2014/main" id="{F3BEB8D3-70D0-4E18-9227-2CC1FD786058}"/>
              </a:ext>
            </a:extLst>
          </p:cNvPr>
          <p:cNvSpPr/>
          <p:nvPr/>
        </p:nvSpPr>
        <p:spPr>
          <a:xfrm>
            <a:off x="164590" y="4998720"/>
            <a:ext cx="1667257" cy="1581912"/>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00"/>
              </a:solidFill>
              <a:effectLst/>
              <a:uLnTx/>
              <a:uFillTx/>
              <a:latin typeface="Neue Haas Grotesk Text Pro"/>
              <a:ea typeface="+mn-ea"/>
              <a:cs typeface="+mn-cs"/>
            </a:endParaRPr>
          </a:p>
        </p:txBody>
      </p:sp>
    </p:spTree>
    <p:extLst>
      <p:ext uri="{BB962C8B-B14F-4D97-AF65-F5344CB8AC3E}">
        <p14:creationId xmlns:p14="http://schemas.microsoft.com/office/powerpoint/2010/main" val="402254707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docProps/app.xml><?xml version="1.0" encoding="utf-8"?>
<Properties xmlns="http://schemas.openxmlformats.org/officeDocument/2006/extended-properties" xmlns:vt="http://schemas.openxmlformats.org/officeDocument/2006/docPropsVTypes">
  <TotalTime>86</TotalTime>
  <Words>353</Words>
  <Application>Microsoft Office PowerPoint</Application>
  <PresentationFormat>Geniş ekran</PresentationFormat>
  <Paragraphs>24</Paragraphs>
  <Slides>9</Slides>
  <Notes>0</Notes>
  <HiddenSlides>0</HiddenSlides>
  <MMClips>0</MMClips>
  <ScaleCrop>false</ScaleCrop>
  <HeadingPairs>
    <vt:vector size="6" baseType="variant">
      <vt:variant>
        <vt:lpstr>Kullanılan Yazı Tipleri</vt:lpstr>
      </vt:variant>
      <vt:variant>
        <vt:i4>6</vt:i4>
      </vt:variant>
      <vt:variant>
        <vt:lpstr>Tema</vt:lpstr>
      </vt:variant>
      <vt:variant>
        <vt:i4>2</vt:i4>
      </vt:variant>
      <vt:variant>
        <vt:lpstr>Slayt Başlıkları</vt:lpstr>
      </vt:variant>
      <vt:variant>
        <vt:i4>9</vt:i4>
      </vt:variant>
    </vt:vector>
  </HeadingPairs>
  <TitlesOfParts>
    <vt:vector size="17" baseType="lpstr">
      <vt:lpstr>Algerian</vt:lpstr>
      <vt:lpstr>Aptos</vt:lpstr>
      <vt:lpstr>Aptos Display</vt:lpstr>
      <vt:lpstr>Arial</vt:lpstr>
      <vt:lpstr>Arial Black</vt:lpstr>
      <vt:lpstr>Neue Haas Grotesk Text Pro</vt:lpstr>
      <vt:lpstr>Office Teması</vt:lpstr>
      <vt:lpstr>VanillaVTI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Ali Kerem Armağan</dc:creator>
  <cp:lastModifiedBy>Ali Kerem Armağan</cp:lastModifiedBy>
  <cp:revision>8</cp:revision>
  <dcterms:created xsi:type="dcterms:W3CDTF">2025-03-01T21:19:44Z</dcterms:created>
  <dcterms:modified xsi:type="dcterms:W3CDTF">2025-03-14T18:59:29Z</dcterms:modified>
</cp:coreProperties>
</file>