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8" r:id="rId5"/>
    <p:sldId id="259" r:id="rId6"/>
    <p:sldId id="260" r:id="rId7"/>
    <p:sldId id="261" r:id="rId8"/>
    <p:sldId id="262" r:id="rId9"/>
    <p:sldId id="263" r:id="rId10"/>
    <p:sldId id="264" r:id="rId11"/>
    <p:sldId id="267"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FD2FC-F0C9-4BF9-B24A-2E53F41DFDE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tr-TR"/>
        </a:p>
      </dgm:t>
    </dgm:pt>
    <dgm:pt modelId="{E11AFEFD-1123-4B9D-AE6C-8EFA3F1378CB}">
      <dgm:prSet phldrT="[Metin]"/>
      <dgm:spPr/>
      <dgm:t>
        <a:bodyPr/>
        <a:lstStyle/>
        <a:p>
          <a:r>
            <a:rPr lang="tr-TR" dirty="0"/>
            <a:t>Verimlilik ve Otomasyon</a:t>
          </a:r>
        </a:p>
      </dgm:t>
    </dgm:pt>
    <dgm:pt modelId="{18847C61-40ED-47BE-9083-E24DF1948391}" type="parTrans" cxnId="{FA1FF7FD-265A-4A10-BB74-07B8EC499E01}">
      <dgm:prSet/>
      <dgm:spPr/>
      <dgm:t>
        <a:bodyPr/>
        <a:lstStyle/>
        <a:p>
          <a:endParaRPr lang="tr-TR"/>
        </a:p>
      </dgm:t>
    </dgm:pt>
    <dgm:pt modelId="{73F32AA3-DBD2-4BD8-916D-78CD3A3391A6}" type="sibTrans" cxnId="{FA1FF7FD-265A-4A10-BB74-07B8EC499E01}">
      <dgm:prSet/>
      <dgm:spPr/>
      <dgm:t>
        <a:bodyPr/>
        <a:lstStyle/>
        <a:p>
          <a:endParaRPr lang="tr-TR"/>
        </a:p>
      </dgm:t>
    </dgm:pt>
    <dgm:pt modelId="{E0519D74-A635-4013-BFE5-DB4040987193}">
      <dgm:prSet/>
      <dgm:spPr/>
      <dgm:t>
        <a:bodyPr/>
        <a:lstStyle/>
        <a:p>
          <a:r>
            <a:rPr lang="tr-TR"/>
            <a:t>Sağlık Hizmetlerinde İyileştirme</a:t>
          </a:r>
        </a:p>
      </dgm:t>
    </dgm:pt>
    <dgm:pt modelId="{6710EF01-0D69-4970-9810-A83418F6E3A2}" type="parTrans" cxnId="{2BD3290C-F6DD-4C97-8FC2-7D8CF54DC9F5}">
      <dgm:prSet/>
      <dgm:spPr/>
      <dgm:t>
        <a:bodyPr/>
        <a:lstStyle/>
        <a:p>
          <a:endParaRPr lang="tr-TR"/>
        </a:p>
      </dgm:t>
    </dgm:pt>
    <dgm:pt modelId="{77916DC1-4D9F-4F99-BAA0-CD04BE3D18AE}" type="sibTrans" cxnId="{2BD3290C-F6DD-4C97-8FC2-7D8CF54DC9F5}">
      <dgm:prSet/>
      <dgm:spPr/>
      <dgm:t>
        <a:bodyPr/>
        <a:lstStyle/>
        <a:p>
          <a:endParaRPr lang="tr-TR"/>
        </a:p>
      </dgm:t>
    </dgm:pt>
    <dgm:pt modelId="{8B1D619D-1FE9-4AA0-9C8D-7F000791070B}">
      <dgm:prSet/>
      <dgm:spPr/>
      <dgm:t>
        <a:bodyPr/>
        <a:lstStyle/>
        <a:p>
          <a:r>
            <a:rPr lang="tr-TR"/>
            <a:t>Eğitimde Kişiselleştirilmiş Öğrenme</a:t>
          </a:r>
        </a:p>
      </dgm:t>
    </dgm:pt>
    <dgm:pt modelId="{F56E9E1F-5F6B-4935-8BD7-AF1D110ECD17}" type="parTrans" cxnId="{5AC9F65A-154D-4B44-97BD-14B037DBCBE8}">
      <dgm:prSet/>
      <dgm:spPr/>
      <dgm:t>
        <a:bodyPr/>
        <a:lstStyle/>
        <a:p>
          <a:endParaRPr lang="tr-TR"/>
        </a:p>
      </dgm:t>
    </dgm:pt>
    <dgm:pt modelId="{8725A858-1CE1-42DD-BC7B-37E1564B4B91}" type="sibTrans" cxnId="{5AC9F65A-154D-4B44-97BD-14B037DBCBE8}">
      <dgm:prSet/>
      <dgm:spPr/>
      <dgm:t>
        <a:bodyPr/>
        <a:lstStyle/>
        <a:p>
          <a:endParaRPr lang="tr-TR"/>
        </a:p>
      </dgm:t>
    </dgm:pt>
    <dgm:pt modelId="{168B3F3A-E3CF-4948-B9B8-8BA481D1C9D2}">
      <dgm:prSet/>
      <dgm:spPr/>
      <dgm:t>
        <a:bodyPr/>
        <a:lstStyle/>
        <a:p>
          <a:r>
            <a:rPr lang="nb-NO"/>
            <a:t>Finans ve İş Dünyasında Yenilikler</a:t>
          </a:r>
        </a:p>
      </dgm:t>
    </dgm:pt>
    <dgm:pt modelId="{B81E84D2-CF45-4DA1-8D04-8838CC428B11}" type="parTrans" cxnId="{05C7961B-2853-4DD0-A79B-CCD122B32083}">
      <dgm:prSet/>
      <dgm:spPr/>
      <dgm:t>
        <a:bodyPr/>
        <a:lstStyle/>
        <a:p>
          <a:endParaRPr lang="tr-TR"/>
        </a:p>
      </dgm:t>
    </dgm:pt>
    <dgm:pt modelId="{D8F0E8C2-8DBC-4FBA-BAEF-F1F2DE1879F4}" type="sibTrans" cxnId="{05C7961B-2853-4DD0-A79B-CCD122B32083}">
      <dgm:prSet/>
      <dgm:spPr/>
      <dgm:t>
        <a:bodyPr/>
        <a:lstStyle/>
        <a:p>
          <a:endParaRPr lang="tr-TR"/>
        </a:p>
      </dgm:t>
    </dgm:pt>
    <dgm:pt modelId="{72D84D4F-CFC7-427D-A5A2-E783710B4880}">
      <dgm:prSet/>
      <dgm:spPr/>
      <dgm:t>
        <a:bodyPr/>
        <a:lstStyle/>
        <a:p>
          <a:r>
            <a:rPr lang="tr-TR"/>
            <a:t>Günlük Hayatta Kolaylık</a:t>
          </a:r>
        </a:p>
      </dgm:t>
    </dgm:pt>
    <dgm:pt modelId="{7246E131-E2E3-4927-AF6A-8AC1450BCB8B}" type="parTrans" cxnId="{ABFCB839-D728-4B5F-85B9-4F1FE082E4A7}">
      <dgm:prSet/>
      <dgm:spPr/>
      <dgm:t>
        <a:bodyPr/>
        <a:lstStyle/>
        <a:p>
          <a:endParaRPr lang="tr-TR"/>
        </a:p>
      </dgm:t>
    </dgm:pt>
    <dgm:pt modelId="{5E8A3E28-2FE7-4A69-9C10-3C2205EC58C1}" type="sibTrans" cxnId="{ABFCB839-D728-4B5F-85B9-4F1FE082E4A7}">
      <dgm:prSet/>
      <dgm:spPr/>
      <dgm:t>
        <a:bodyPr/>
        <a:lstStyle/>
        <a:p>
          <a:endParaRPr lang="tr-TR"/>
        </a:p>
      </dgm:t>
    </dgm:pt>
    <dgm:pt modelId="{AFA56BE8-440C-4E6C-8646-A2C4AA6A0753}">
      <dgm:prSet/>
      <dgm:spPr/>
      <dgm:t>
        <a:bodyPr/>
        <a:lstStyle/>
        <a:p>
          <a:r>
            <a:rPr lang="tr-TR"/>
            <a:t>Tarımda Verimlilik</a:t>
          </a:r>
        </a:p>
      </dgm:t>
    </dgm:pt>
    <dgm:pt modelId="{0C44CDE0-B1C2-4AF6-ADD6-398F60F6AA68}" type="parTrans" cxnId="{FCE3F1F3-1D4E-43E6-87FA-DF4114E3B760}">
      <dgm:prSet/>
      <dgm:spPr/>
      <dgm:t>
        <a:bodyPr/>
        <a:lstStyle/>
        <a:p>
          <a:endParaRPr lang="tr-TR"/>
        </a:p>
      </dgm:t>
    </dgm:pt>
    <dgm:pt modelId="{4B2A571C-278A-4187-B6B0-B156D9F5FAC8}" type="sibTrans" cxnId="{FCE3F1F3-1D4E-43E6-87FA-DF4114E3B760}">
      <dgm:prSet/>
      <dgm:spPr/>
      <dgm:t>
        <a:bodyPr/>
        <a:lstStyle/>
        <a:p>
          <a:endParaRPr lang="tr-TR"/>
        </a:p>
      </dgm:t>
    </dgm:pt>
    <dgm:pt modelId="{A761FCBF-D098-4F88-AD93-017E06F78C30}">
      <dgm:prSet phldrT="[Metin]"/>
      <dgm:spPr/>
      <dgm:t>
        <a:bodyPr/>
        <a:lstStyle/>
        <a:p>
          <a:r>
            <a:rPr lang="tr-TR" dirty="0"/>
            <a:t>Yapay Zeka ve Önemi</a:t>
          </a:r>
        </a:p>
      </dgm:t>
    </dgm:pt>
    <dgm:pt modelId="{0CE0B308-FAD6-471B-B0E3-BEA1448A378D}" type="parTrans" cxnId="{81BC44B9-43D6-45BC-ADAB-1D0DA1929746}">
      <dgm:prSet/>
      <dgm:spPr/>
      <dgm:t>
        <a:bodyPr/>
        <a:lstStyle/>
        <a:p>
          <a:endParaRPr lang="tr-TR"/>
        </a:p>
      </dgm:t>
    </dgm:pt>
    <dgm:pt modelId="{D1DE68EF-2937-4280-A840-C4CCC228BBE8}" type="sibTrans" cxnId="{81BC44B9-43D6-45BC-ADAB-1D0DA1929746}">
      <dgm:prSet/>
      <dgm:spPr/>
      <dgm:t>
        <a:bodyPr/>
        <a:lstStyle/>
        <a:p>
          <a:endParaRPr lang="tr-TR"/>
        </a:p>
      </dgm:t>
    </dgm:pt>
    <dgm:pt modelId="{E4F186A8-9CE0-4EFC-8982-B1E1349BE94D}" type="pres">
      <dgm:prSet presAssocID="{CD9FD2FC-F0C9-4BF9-B24A-2E53F41DFDE7}" presName="linear" presStyleCnt="0">
        <dgm:presLayoutVars>
          <dgm:dir/>
          <dgm:animLvl val="lvl"/>
          <dgm:resizeHandles val="exact"/>
        </dgm:presLayoutVars>
      </dgm:prSet>
      <dgm:spPr/>
    </dgm:pt>
    <dgm:pt modelId="{CC555713-AD1F-49E4-A60F-A49A0B85F74F}" type="pres">
      <dgm:prSet presAssocID="{A761FCBF-D098-4F88-AD93-017E06F78C30}" presName="parentLin" presStyleCnt="0"/>
      <dgm:spPr/>
    </dgm:pt>
    <dgm:pt modelId="{F37EF562-DF59-4C9D-9005-373BC52C3075}" type="pres">
      <dgm:prSet presAssocID="{A761FCBF-D098-4F88-AD93-017E06F78C30}" presName="parentLeftMargin" presStyleLbl="node1" presStyleIdx="0" presStyleCnt="7"/>
      <dgm:spPr/>
    </dgm:pt>
    <dgm:pt modelId="{B8E51147-D919-4F82-8B51-BC09F100F75B}" type="pres">
      <dgm:prSet presAssocID="{A761FCBF-D098-4F88-AD93-017E06F78C30}" presName="parentText" presStyleLbl="node1" presStyleIdx="0" presStyleCnt="7">
        <dgm:presLayoutVars>
          <dgm:chMax val="0"/>
          <dgm:bulletEnabled val="1"/>
        </dgm:presLayoutVars>
      </dgm:prSet>
      <dgm:spPr/>
    </dgm:pt>
    <dgm:pt modelId="{9ECB246E-7EAA-45B3-A528-1C34B7175402}" type="pres">
      <dgm:prSet presAssocID="{A761FCBF-D098-4F88-AD93-017E06F78C30}" presName="negativeSpace" presStyleCnt="0"/>
      <dgm:spPr/>
    </dgm:pt>
    <dgm:pt modelId="{FC4E9C42-265D-431F-9FA7-F0DC6D44582F}" type="pres">
      <dgm:prSet presAssocID="{A761FCBF-D098-4F88-AD93-017E06F78C30}" presName="childText" presStyleLbl="conFgAcc1" presStyleIdx="0" presStyleCnt="7">
        <dgm:presLayoutVars>
          <dgm:bulletEnabled val="1"/>
        </dgm:presLayoutVars>
      </dgm:prSet>
      <dgm:spPr/>
    </dgm:pt>
    <dgm:pt modelId="{CC8ADA83-5624-4967-A975-E0DBCE381119}" type="pres">
      <dgm:prSet presAssocID="{D1DE68EF-2937-4280-A840-C4CCC228BBE8}" presName="spaceBetweenRectangles" presStyleCnt="0"/>
      <dgm:spPr/>
    </dgm:pt>
    <dgm:pt modelId="{BC55F0E8-C7BF-415A-8723-22BDE0458F9D}" type="pres">
      <dgm:prSet presAssocID="{E11AFEFD-1123-4B9D-AE6C-8EFA3F1378CB}" presName="parentLin" presStyleCnt="0"/>
      <dgm:spPr/>
    </dgm:pt>
    <dgm:pt modelId="{5AE49406-1366-473D-B734-5A8974D9F1CC}" type="pres">
      <dgm:prSet presAssocID="{E11AFEFD-1123-4B9D-AE6C-8EFA3F1378CB}" presName="parentLeftMargin" presStyleLbl="node1" presStyleIdx="0" presStyleCnt="7"/>
      <dgm:spPr/>
    </dgm:pt>
    <dgm:pt modelId="{1F5740B7-8F33-4E60-A6C6-9CCC0DCC023F}" type="pres">
      <dgm:prSet presAssocID="{E11AFEFD-1123-4B9D-AE6C-8EFA3F1378CB}" presName="parentText" presStyleLbl="node1" presStyleIdx="1" presStyleCnt="7">
        <dgm:presLayoutVars>
          <dgm:chMax val="0"/>
          <dgm:bulletEnabled val="1"/>
        </dgm:presLayoutVars>
      </dgm:prSet>
      <dgm:spPr/>
    </dgm:pt>
    <dgm:pt modelId="{4AA242BA-FD19-451E-A79C-8D3AD03A99D0}" type="pres">
      <dgm:prSet presAssocID="{E11AFEFD-1123-4B9D-AE6C-8EFA3F1378CB}" presName="negativeSpace" presStyleCnt="0"/>
      <dgm:spPr/>
    </dgm:pt>
    <dgm:pt modelId="{E83768BE-8839-4054-85C1-5C3AB4CEB71F}" type="pres">
      <dgm:prSet presAssocID="{E11AFEFD-1123-4B9D-AE6C-8EFA3F1378CB}" presName="childText" presStyleLbl="conFgAcc1" presStyleIdx="1" presStyleCnt="7">
        <dgm:presLayoutVars>
          <dgm:bulletEnabled val="1"/>
        </dgm:presLayoutVars>
      </dgm:prSet>
      <dgm:spPr/>
    </dgm:pt>
    <dgm:pt modelId="{04983BE9-BA61-4C05-A1BF-0164F78F79E8}" type="pres">
      <dgm:prSet presAssocID="{73F32AA3-DBD2-4BD8-916D-78CD3A3391A6}" presName="spaceBetweenRectangles" presStyleCnt="0"/>
      <dgm:spPr/>
    </dgm:pt>
    <dgm:pt modelId="{2917115D-9A47-4C79-8CF6-40BE83C4EC51}" type="pres">
      <dgm:prSet presAssocID="{E0519D74-A635-4013-BFE5-DB4040987193}" presName="parentLin" presStyleCnt="0"/>
      <dgm:spPr/>
    </dgm:pt>
    <dgm:pt modelId="{50D15401-4534-446D-9A74-9A3D435942E9}" type="pres">
      <dgm:prSet presAssocID="{E0519D74-A635-4013-BFE5-DB4040987193}" presName="parentLeftMargin" presStyleLbl="node1" presStyleIdx="1" presStyleCnt="7"/>
      <dgm:spPr/>
    </dgm:pt>
    <dgm:pt modelId="{93424B81-53D7-4925-9DB3-C3F054C5363B}" type="pres">
      <dgm:prSet presAssocID="{E0519D74-A635-4013-BFE5-DB4040987193}" presName="parentText" presStyleLbl="node1" presStyleIdx="2" presStyleCnt="7">
        <dgm:presLayoutVars>
          <dgm:chMax val="0"/>
          <dgm:bulletEnabled val="1"/>
        </dgm:presLayoutVars>
      </dgm:prSet>
      <dgm:spPr/>
    </dgm:pt>
    <dgm:pt modelId="{CB9454AE-53CC-47BA-8744-C8206CF308CB}" type="pres">
      <dgm:prSet presAssocID="{E0519D74-A635-4013-BFE5-DB4040987193}" presName="negativeSpace" presStyleCnt="0"/>
      <dgm:spPr/>
    </dgm:pt>
    <dgm:pt modelId="{92941821-9F97-41CB-AEEA-7991350E2EE4}" type="pres">
      <dgm:prSet presAssocID="{E0519D74-A635-4013-BFE5-DB4040987193}" presName="childText" presStyleLbl="conFgAcc1" presStyleIdx="2" presStyleCnt="7">
        <dgm:presLayoutVars>
          <dgm:bulletEnabled val="1"/>
        </dgm:presLayoutVars>
      </dgm:prSet>
      <dgm:spPr/>
    </dgm:pt>
    <dgm:pt modelId="{B210F834-DBD9-4F8F-806F-2B767BA65553}" type="pres">
      <dgm:prSet presAssocID="{77916DC1-4D9F-4F99-BAA0-CD04BE3D18AE}" presName="spaceBetweenRectangles" presStyleCnt="0"/>
      <dgm:spPr/>
    </dgm:pt>
    <dgm:pt modelId="{9DFDE561-5305-4F97-B32E-83E523C72B1C}" type="pres">
      <dgm:prSet presAssocID="{8B1D619D-1FE9-4AA0-9C8D-7F000791070B}" presName="parentLin" presStyleCnt="0"/>
      <dgm:spPr/>
    </dgm:pt>
    <dgm:pt modelId="{52AA7640-EFEB-44F3-9ECA-66F582BEFE98}" type="pres">
      <dgm:prSet presAssocID="{8B1D619D-1FE9-4AA0-9C8D-7F000791070B}" presName="parentLeftMargin" presStyleLbl="node1" presStyleIdx="2" presStyleCnt="7"/>
      <dgm:spPr/>
    </dgm:pt>
    <dgm:pt modelId="{BA46E9D6-A326-42A2-B5E8-474D838231F4}" type="pres">
      <dgm:prSet presAssocID="{8B1D619D-1FE9-4AA0-9C8D-7F000791070B}" presName="parentText" presStyleLbl="node1" presStyleIdx="3" presStyleCnt="7">
        <dgm:presLayoutVars>
          <dgm:chMax val="0"/>
          <dgm:bulletEnabled val="1"/>
        </dgm:presLayoutVars>
      </dgm:prSet>
      <dgm:spPr/>
    </dgm:pt>
    <dgm:pt modelId="{71BB63DB-8CAA-4C07-B915-6D8690EEB083}" type="pres">
      <dgm:prSet presAssocID="{8B1D619D-1FE9-4AA0-9C8D-7F000791070B}" presName="negativeSpace" presStyleCnt="0"/>
      <dgm:spPr/>
    </dgm:pt>
    <dgm:pt modelId="{D7F08C06-A4FC-4043-B453-886E7573006B}" type="pres">
      <dgm:prSet presAssocID="{8B1D619D-1FE9-4AA0-9C8D-7F000791070B}" presName="childText" presStyleLbl="conFgAcc1" presStyleIdx="3" presStyleCnt="7">
        <dgm:presLayoutVars>
          <dgm:bulletEnabled val="1"/>
        </dgm:presLayoutVars>
      </dgm:prSet>
      <dgm:spPr/>
    </dgm:pt>
    <dgm:pt modelId="{D2886ADB-42E9-44E3-9133-F0E4708FFF29}" type="pres">
      <dgm:prSet presAssocID="{8725A858-1CE1-42DD-BC7B-37E1564B4B91}" presName="spaceBetweenRectangles" presStyleCnt="0"/>
      <dgm:spPr/>
    </dgm:pt>
    <dgm:pt modelId="{77E67C4A-C593-4E8B-B2E9-1BE644E20153}" type="pres">
      <dgm:prSet presAssocID="{168B3F3A-E3CF-4948-B9B8-8BA481D1C9D2}" presName="parentLin" presStyleCnt="0"/>
      <dgm:spPr/>
    </dgm:pt>
    <dgm:pt modelId="{6AEC98E9-06F9-45A5-920C-500437ECE548}" type="pres">
      <dgm:prSet presAssocID="{168B3F3A-E3CF-4948-B9B8-8BA481D1C9D2}" presName="parentLeftMargin" presStyleLbl="node1" presStyleIdx="3" presStyleCnt="7"/>
      <dgm:spPr/>
    </dgm:pt>
    <dgm:pt modelId="{EAF9E0C0-B51A-46E4-AFF0-D04CB5602FBA}" type="pres">
      <dgm:prSet presAssocID="{168B3F3A-E3CF-4948-B9B8-8BA481D1C9D2}" presName="parentText" presStyleLbl="node1" presStyleIdx="4" presStyleCnt="7">
        <dgm:presLayoutVars>
          <dgm:chMax val="0"/>
          <dgm:bulletEnabled val="1"/>
        </dgm:presLayoutVars>
      </dgm:prSet>
      <dgm:spPr/>
    </dgm:pt>
    <dgm:pt modelId="{3E778FDA-5E75-45FF-81E8-852604AF4481}" type="pres">
      <dgm:prSet presAssocID="{168B3F3A-E3CF-4948-B9B8-8BA481D1C9D2}" presName="negativeSpace" presStyleCnt="0"/>
      <dgm:spPr/>
    </dgm:pt>
    <dgm:pt modelId="{CDD72C2E-0B0B-47C9-BEC1-CCFCBC1EA6AE}" type="pres">
      <dgm:prSet presAssocID="{168B3F3A-E3CF-4948-B9B8-8BA481D1C9D2}" presName="childText" presStyleLbl="conFgAcc1" presStyleIdx="4" presStyleCnt="7">
        <dgm:presLayoutVars>
          <dgm:bulletEnabled val="1"/>
        </dgm:presLayoutVars>
      </dgm:prSet>
      <dgm:spPr/>
    </dgm:pt>
    <dgm:pt modelId="{3B2BFF0E-AC16-4746-B983-C7D8AC3F4D3E}" type="pres">
      <dgm:prSet presAssocID="{D8F0E8C2-8DBC-4FBA-BAEF-F1F2DE1879F4}" presName="spaceBetweenRectangles" presStyleCnt="0"/>
      <dgm:spPr/>
    </dgm:pt>
    <dgm:pt modelId="{55B68F6A-4318-4833-BD0E-7F421166EA97}" type="pres">
      <dgm:prSet presAssocID="{72D84D4F-CFC7-427D-A5A2-E783710B4880}" presName="parentLin" presStyleCnt="0"/>
      <dgm:spPr/>
    </dgm:pt>
    <dgm:pt modelId="{D94977F5-3A5F-4464-AF14-00C8888A8224}" type="pres">
      <dgm:prSet presAssocID="{72D84D4F-CFC7-427D-A5A2-E783710B4880}" presName="parentLeftMargin" presStyleLbl="node1" presStyleIdx="4" presStyleCnt="7"/>
      <dgm:spPr/>
    </dgm:pt>
    <dgm:pt modelId="{EBE82ED0-F80C-4488-AEB8-03654C9B2798}" type="pres">
      <dgm:prSet presAssocID="{72D84D4F-CFC7-427D-A5A2-E783710B4880}" presName="parentText" presStyleLbl="node1" presStyleIdx="5" presStyleCnt="7">
        <dgm:presLayoutVars>
          <dgm:chMax val="0"/>
          <dgm:bulletEnabled val="1"/>
        </dgm:presLayoutVars>
      </dgm:prSet>
      <dgm:spPr/>
    </dgm:pt>
    <dgm:pt modelId="{BDD0319D-E168-49DF-98D2-565202786F85}" type="pres">
      <dgm:prSet presAssocID="{72D84D4F-CFC7-427D-A5A2-E783710B4880}" presName="negativeSpace" presStyleCnt="0"/>
      <dgm:spPr/>
    </dgm:pt>
    <dgm:pt modelId="{4DEAD289-401C-4DD1-AA05-83AAA8F9D9E6}" type="pres">
      <dgm:prSet presAssocID="{72D84D4F-CFC7-427D-A5A2-E783710B4880}" presName="childText" presStyleLbl="conFgAcc1" presStyleIdx="5" presStyleCnt="7">
        <dgm:presLayoutVars>
          <dgm:bulletEnabled val="1"/>
        </dgm:presLayoutVars>
      </dgm:prSet>
      <dgm:spPr/>
    </dgm:pt>
    <dgm:pt modelId="{5DE57B3C-E1F7-4D0C-BAB2-11EAA1E5CD55}" type="pres">
      <dgm:prSet presAssocID="{5E8A3E28-2FE7-4A69-9C10-3C2205EC58C1}" presName="spaceBetweenRectangles" presStyleCnt="0"/>
      <dgm:spPr/>
    </dgm:pt>
    <dgm:pt modelId="{C938D5C1-7E86-4B66-8A31-B887FF00E723}" type="pres">
      <dgm:prSet presAssocID="{AFA56BE8-440C-4E6C-8646-A2C4AA6A0753}" presName="parentLin" presStyleCnt="0"/>
      <dgm:spPr/>
    </dgm:pt>
    <dgm:pt modelId="{725849CF-F204-4BE6-807F-0FEBA26E0903}" type="pres">
      <dgm:prSet presAssocID="{AFA56BE8-440C-4E6C-8646-A2C4AA6A0753}" presName="parentLeftMargin" presStyleLbl="node1" presStyleIdx="5" presStyleCnt="7"/>
      <dgm:spPr/>
    </dgm:pt>
    <dgm:pt modelId="{2D85B1D2-5FBC-4970-AAD7-B3FBC1A50042}" type="pres">
      <dgm:prSet presAssocID="{AFA56BE8-440C-4E6C-8646-A2C4AA6A0753}" presName="parentText" presStyleLbl="node1" presStyleIdx="6" presStyleCnt="7">
        <dgm:presLayoutVars>
          <dgm:chMax val="0"/>
          <dgm:bulletEnabled val="1"/>
        </dgm:presLayoutVars>
      </dgm:prSet>
      <dgm:spPr/>
    </dgm:pt>
    <dgm:pt modelId="{D3167357-5E74-4383-B3F3-35B77CA3BA82}" type="pres">
      <dgm:prSet presAssocID="{AFA56BE8-440C-4E6C-8646-A2C4AA6A0753}" presName="negativeSpace" presStyleCnt="0"/>
      <dgm:spPr/>
    </dgm:pt>
    <dgm:pt modelId="{45F54094-AD06-4CA6-833C-BEE03F195589}" type="pres">
      <dgm:prSet presAssocID="{AFA56BE8-440C-4E6C-8646-A2C4AA6A0753}" presName="childText" presStyleLbl="conFgAcc1" presStyleIdx="6" presStyleCnt="7">
        <dgm:presLayoutVars>
          <dgm:bulletEnabled val="1"/>
        </dgm:presLayoutVars>
      </dgm:prSet>
      <dgm:spPr/>
    </dgm:pt>
  </dgm:ptLst>
  <dgm:cxnLst>
    <dgm:cxn modelId="{E0BE9C07-6B0A-4E93-9FD0-E5A769D840FE}" type="presOf" srcId="{CD9FD2FC-F0C9-4BF9-B24A-2E53F41DFDE7}" destId="{E4F186A8-9CE0-4EFC-8982-B1E1349BE94D}" srcOrd="0" destOrd="0" presId="urn:microsoft.com/office/officeart/2005/8/layout/list1"/>
    <dgm:cxn modelId="{E7F0C907-2763-4E44-94BE-9E8B0CC6E58C}" type="presOf" srcId="{168B3F3A-E3CF-4948-B9B8-8BA481D1C9D2}" destId="{EAF9E0C0-B51A-46E4-AFF0-D04CB5602FBA}" srcOrd="1" destOrd="0" presId="urn:microsoft.com/office/officeart/2005/8/layout/list1"/>
    <dgm:cxn modelId="{2671F808-D257-4DB3-BA96-58D6D4442543}" type="presOf" srcId="{AFA56BE8-440C-4E6C-8646-A2C4AA6A0753}" destId="{2D85B1D2-5FBC-4970-AAD7-B3FBC1A50042}" srcOrd="1" destOrd="0" presId="urn:microsoft.com/office/officeart/2005/8/layout/list1"/>
    <dgm:cxn modelId="{2BD3290C-F6DD-4C97-8FC2-7D8CF54DC9F5}" srcId="{CD9FD2FC-F0C9-4BF9-B24A-2E53F41DFDE7}" destId="{E0519D74-A635-4013-BFE5-DB4040987193}" srcOrd="2" destOrd="0" parTransId="{6710EF01-0D69-4970-9810-A83418F6E3A2}" sibTransId="{77916DC1-4D9F-4F99-BAA0-CD04BE3D18AE}"/>
    <dgm:cxn modelId="{C25BBB17-EF9F-492A-B6B9-F45F82F33A8A}" type="presOf" srcId="{E0519D74-A635-4013-BFE5-DB4040987193}" destId="{93424B81-53D7-4925-9DB3-C3F054C5363B}" srcOrd="1" destOrd="0" presId="urn:microsoft.com/office/officeart/2005/8/layout/list1"/>
    <dgm:cxn modelId="{05C7961B-2853-4DD0-A79B-CCD122B32083}" srcId="{CD9FD2FC-F0C9-4BF9-B24A-2E53F41DFDE7}" destId="{168B3F3A-E3CF-4948-B9B8-8BA481D1C9D2}" srcOrd="4" destOrd="0" parTransId="{B81E84D2-CF45-4DA1-8D04-8838CC428B11}" sibTransId="{D8F0E8C2-8DBC-4FBA-BAEF-F1F2DE1879F4}"/>
    <dgm:cxn modelId="{3CF0D22F-D92D-42AF-A113-6B3D664019B4}" type="presOf" srcId="{E0519D74-A635-4013-BFE5-DB4040987193}" destId="{50D15401-4534-446D-9A74-9A3D435942E9}" srcOrd="0" destOrd="0" presId="urn:microsoft.com/office/officeart/2005/8/layout/list1"/>
    <dgm:cxn modelId="{ABFCB839-D728-4B5F-85B9-4F1FE082E4A7}" srcId="{CD9FD2FC-F0C9-4BF9-B24A-2E53F41DFDE7}" destId="{72D84D4F-CFC7-427D-A5A2-E783710B4880}" srcOrd="5" destOrd="0" parTransId="{7246E131-E2E3-4927-AF6A-8AC1450BCB8B}" sibTransId="{5E8A3E28-2FE7-4A69-9C10-3C2205EC58C1}"/>
    <dgm:cxn modelId="{13C98671-AEC8-4581-90E4-F1C7DE91FA3F}" type="presOf" srcId="{8B1D619D-1FE9-4AA0-9C8D-7F000791070B}" destId="{BA46E9D6-A326-42A2-B5E8-474D838231F4}" srcOrd="1" destOrd="0" presId="urn:microsoft.com/office/officeart/2005/8/layout/list1"/>
    <dgm:cxn modelId="{5AC9F65A-154D-4B44-97BD-14B037DBCBE8}" srcId="{CD9FD2FC-F0C9-4BF9-B24A-2E53F41DFDE7}" destId="{8B1D619D-1FE9-4AA0-9C8D-7F000791070B}" srcOrd="3" destOrd="0" parTransId="{F56E9E1F-5F6B-4935-8BD7-AF1D110ECD17}" sibTransId="{8725A858-1CE1-42DD-BC7B-37E1564B4B91}"/>
    <dgm:cxn modelId="{E70EC089-9D7A-4828-AD91-A79029E98C71}" type="presOf" srcId="{E11AFEFD-1123-4B9D-AE6C-8EFA3F1378CB}" destId="{5AE49406-1366-473D-B734-5A8974D9F1CC}" srcOrd="0" destOrd="0" presId="urn:microsoft.com/office/officeart/2005/8/layout/list1"/>
    <dgm:cxn modelId="{8859938F-8311-4C82-9039-E8E2F9315319}" type="presOf" srcId="{A761FCBF-D098-4F88-AD93-017E06F78C30}" destId="{F37EF562-DF59-4C9D-9005-373BC52C3075}" srcOrd="0" destOrd="0" presId="urn:microsoft.com/office/officeart/2005/8/layout/list1"/>
    <dgm:cxn modelId="{19A28B92-CD4B-49F2-8690-BFF7C052C822}" type="presOf" srcId="{A761FCBF-D098-4F88-AD93-017E06F78C30}" destId="{B8E51147-D919-4F82-8B51-BC09F100F75B}" srcOrd="1" destOrd="0" presId="urn:microsoft.com/office/officeart/2005/8/layout/list1"/>
    <dgm:cxn modelId="{64A55C9D-EC0B-47A6-8D3B-9279B1024D5A}" type="presOf" srcId="{8B1D619D-1FE9-4AA0-9C8D-7F000791070B}" destId="{52AA7640-EFEB-44F3-9ECA-66F582BEFE98}" srcOrd="0" destOrd="0" presId="urn:microsoft.com/office/officeart/2005/8/layout/list1"/>
    <dgm:cxn modelId="{029A799E-049E-4648-863D-1F909F57978E}" type="presOf" srcId="{72D84D4F-CFC7-427D-A5A2-E783710B4880}" destId="{EBE82ED0-F80C-4488-AEB8-03654C9B2798}" srcOrd="1" destOrd="0" presId="urn:microsoft.com/office/officeart/2005/8/layout/list1"/>
    <dgm:cxn modelId="{81BC44B9-43D6-45BC-ADAB-1D0DA1929746}" srcId="{CD9FD2FC-F0C9-4BF9-B24A-2E53F41DFDE7}" destId="{A761FCBF-D098-4F88-AD93-017E06F78C30}" srcOrd="0" destOrd="0" parTransId="{0CE0B308-FAD6-471B-B0E3-BEA1448A378D}" sibTransId="{D1DE68EF-2937-4280-A840-C4CCC228BBE8}"/>
    <dgm:cxn modelId="{D517DEC3-1F59-4404-93C4-1D6F8662D37D}" type="presOf" srcId="{E11AFEFD-1123-4B9D-AE6C-8EFA3F1378CB}" destId="{1F5740B7-8F33-4E60-A6C6-9CCC0DCC023F}" srcOrd="1" destOrd="0" presId="urn:microsoft.com/office/officeart/2005/8/layout/list1"/>
    <dgm:cxn modelId="{0325E0CB-A2BB-4526-AC17-665C3AA89220}" type="presOf" srcId="{AFA56BE8-440C-4E6C-8646-A2C4AA6A0753}" destId="{725849CF-F204-4BE6-807F-0FEBA26E0903}" srcOrd="0" destOrd="0" presId="urn:microsoft.com/office/officeart/2005/8/layout/list1"/>
    <dgm:cxn modelId="{D7CEE8D1-63BC-4892-8C32-309C2BC13A28}" type="presOf" srcId="{72D84D4F-CFC7-427D-A5A2-E783710B4880}" destId="{D94977F5-3A5F-4464-AF14-00C8888A8224}" srcOrd="0" destOrd="0" presId="urn:microsoft.com/office/officeart/2005/8/layout/list1"/>
    <dgm:cxn modelId="{FCE3F1F3-1D4E-43E6-87FA-DF4114E3B760}" srcId="{CD9FD2FC-F0C9-4BF9-B24A-2E53F41DFDE7}" destId="{AFA56BE8-440C-4E6C-8646-A2C4AA6A0753}" srcOrd="6" destOrd="0" parTransId="{0C44CDE0-B1C2-4AF6-ADD6-398F60F6AA68}" sibTransId="{4B2A571C-278A-4187-B6B0-B156D9F5FAC8}"/>
    <dgm:cxn modelId="{9EE480F6-0919-4CFA-A5CA-6ADC22752456}" type="presOf" srcId="{168B3F3A-E3CF-4948-B9B8-8BA481D1C9D2}" destId="{6AEC98E9-06F9-45A5-920C-500437ECE548}" srcOrd="0" destOrd="0" presId="urn:microsoft.com/office/officeart/2005/8/layout/list1"/>
    <dgm:cxn modelId="{FA1FF7FD-265A-4A10-BB74-07B8EC499E01}" srcId="{CD9FD2FC-F0C9-4BF9-B24A-2E53F41DFDE7}" destId="{E11AFEFD-1123-4B9D-AE6C-8EFA3F1378CB}" srcOrd="1" destOrd="0" parTransId="{18847C61-40ED-47BE-9083-E24DF1948391}" sibTransId="{73F32AA3-DBD2-4BD8-916D-78CD3A3391A6}"/>
    <dgm:cxn modelId="{C36010FC-2B6E-4182-993A-D945A661C0EA}" type="presParOf" srcId="{E4F186A8-9CE0-4EFC-8982-B1E1349BE94D}" destId="{CC555713-AD1F-49E4-A60F-A49A0B85F74F}" srcOrd="0" destOrd="0" presId="urn:microsoft.com/office/officeart/2005/8/layout/list1"/>
    <dgm:cxn modelId="{BA8DBB2F-8E7F-4F0D-9940-C7B57798F259}" type="presParOf" srcId="{CC555713-AD1F-49E4-A60F-A49A0B85F74F}" destId="{F37EF562-DF59-4C9D-9005-373BC52C3075}" srcOrd="0" destOrd="0" presId="urn:microsoft.com/office/officeart/2005/8/layout/list1"/>
    <dgm:cxn modelId="{5198E52F-526D-4828-800E-54950D016A2B}" type="presParOf" srcId="{CC555713-AD1F-49E4-A60F-A49A0B85F74F}" destId="{B8E51147-D919-4F82-8B51-BC09F100F75B}" srcOrd="1" destOrd="0" presId="urn:microsoft.com/office/officeart/2005/8/layout/list1"/>
    <dgm:cxn modelId="{B09A06B3-20A3-4949-8EC6-9E1DB413744D}" type="presParOf" srcId="{E4F186A8-9CE0-4EFC-8982-B1E1349BE94D}" destId="{9ECB246E-7EAA-45B3-A528-1C34B7175402}" srcOrd="1" destOrd="0" presId="urn:microsoft.com/office/officeart/2005/8/layout/list1"/>
    <dgm:cxn modelId="{4DFA7C38-555F-4706-9FCB-09856B98C030}" type="presParOf" srcId="{E4F186A8-9CE0-4EFC-8982-B1E1349BE94D}" destId="{FC4E9C42-265D-431F-9FA7-F0DC6D44582F}" srcOrd="2" destOrd="0" presId="urn:microsoft.com/office/officeart/2005/8/layout/list1"/>
    <dgm:cxn modelId="{3AA551CC-BFB2-42F2-ADE8-5911DB257DC6}" type="presParOf" srcId="{E4F186A8-9CE0-4EFC-8982-B1E1349BE94D}" destId="{CC8ADA83-5624-4967-A975-E0DBCE381119}" srcOrd="3" destOrd="0" presId="urn:microsoft.com/office/officeart/2005/8/layout/list1"/>
    <dgm:cxn modelId="{97D12445-AF40-405E-8A94-D69E4F69ABF3}" type="presParOf" srcId="{E4F186A8-9CE0-4EFC-8982-B1E1349BE94D}" destId="{BC55F0E8-C7BF-415A-8723-22BDE0458F9D}" srcOrd="4" destOrd="0" presId="urn:microsoft.com/office/officeart/2005/8/layout/list1"/>
    <dgm:cxn modelId="{DEC86214-50C1-4703-9235-B5E182872D1F}" type="presParOf" srcId="{BC55F0E8-C7BF-415A-8723-22BDE0458F9D}" destId="{5AE49406-1366-473D-B734-5A8974D9F1CC}" srcOrd="0" destOrd="0" presId="urn:microsoft.com/office/officeart/2005/8/layout/list1"/>
    <dgm:cxn modelId="{E093604B-1B84-47AE-8146-31E2D4ECDAA1}" type="presParOf" srcId="{BC55F0E8-C7BF-415A-8723-22BDE0458F9D}" destId="{1F5740B7-8F33-4E60-A6C6-9CCC0DCC023F}" srcOrd="1" destOrd="0" presId="urn:microsoft.com/office/officeart/2005/8/layout/list1"/>
    <dgm:cxn modelId="{1F2A796F-DA81-4457-931A-5792A63AEAE4}" type="presParOf" srcId="{E4F186A8-9CE0-4EFC-8982-B1E1349BE94D}" destId="{4AA242BA-FD19-451E-A79C-8D3AD03A99D0}" srcOrd="5" destOrd="0" presId="urn:microsoft.com/office/officeart/2005/8/layout/list1"/>
    <dgm:cxn modelId="{E19EEC13-30DD-405B-8CCE-E763C56EFD49}" type="presParOf" srcId="{E4F186A8-9CE0-4EFC-8982-B1E1349BE94D}" destId="{E83768BE-8839-4054-85C1-5C3AB4CEB71F}" srcOrd="6" destOrd="0" presId="urn:microsoft.com/office/officeart/2005/8/layout/list1"/>
    <dgm:cxn modelId="{CD2F96A7-3AE0-4340-99A1-597AEE5E2D66}" type="presParOf" srcId="{E4F186A8-9CE0-4EFC-8982-B1E1349BE94D}" destId="{04983BE9-BA61-4C05-A1BF-0164F78F79E8}" srcOrd="7" destOrd="0" presId="urn:microsoft.com/office/officeart/2005/8/layout/list1"/>
    <dgm:cxn modelId="{FA042F6E-7964-4CC6-A777-E05BE67B336E}" type="presParOf" srcId="{E4F186A8-9CE0-4EFC-8982-B1E1349BE94D}" destId="{2917115D-9A47-4C79-8CF6-40BE83C4EC51}" srcOrd="8" destOrd="0" presId="urn:microsoft.com/office/officeart/2005/8/layout/list1"/>
    <dgm:cxn modelId="{73890BC2-0913-46B6-BEA5-6F5B892DF8BF}" type="presParOf" srcId="{2917115D-9A47-4C79-8CF6-40BE83C4EC51}" destId="{50D15401-4534-446D-9A74-9A3D435942E9}" srcOrd="0" destOrd="0" presId="urn:microsoft.com/office/officeart/2005/8/layout/list1"/>
    <dgm:cxn modelId="{19F0AE43-1175-4D17-B1CA-6D0A38D8AAC1}" type="presParOf" srcId="{2917115D-9A47-4C79-8CF6-40BE83C4EC51}" destId="{93424B81-53D7-4925-9DB3-C3F054C5363B}" srcOrd="1" destOrd="0" presId="urn:microsoft.com/office/officeart/2005/8/layout/list1"/>
    <dgm:cxn modelId="{50266A70-3017-4BB7-80CC-1048E12BBE60}" type="presParOf" srcId="{E4F186A8-9CE0-4EFC-8982-B1E1349BE94D}" destId="{CB9454AE-53CC-47BA-8744-C8206CF308CB}" srcOrd="9" destOrd="0" presId="urn:microsoft.com/office/officeart/2005/8/layout/list1"/>
    <dgm:cxn modelId="{A166867E-86BC-4249-AD41-04B0202FF47A}" type="presParOf" srcId="{E4F186A8-9CE0-4EFC-8982-B1E1349BE94D}" destId="{92941821-9F97-41CB-AEEA-7991350E2EE4}" srcOrd="10" destOrd="0" presId="urn:microsoft.com/office/officeart/2005/8/layout/list1"/>
    <dgm:cxn modelId="{F89E3129-346E-41AA-B752-A78247392D71}" type="presParOf" srcId="{E4F186A8-9CE0-4EFC-8982-B1E1349BE94D}" destId="{B210F834-DBD9-4F8F-806F-2B767BA65553}" srcOrd="11" destOrd="0" presId="urn:microsoft.com/office/officeart/2005/8/layout/list1"/>
    <dgm:cxn modelId="{A09C9E68-5D40-40B9-BBBE-06C426547837}" type="presParOf" srcId="{E4F186A8-9CE0-4EFC-8982-B1E1349BE94D}" destId="{9DFDE561-5305-4F97-B32E-83E523C72B1C}" srcOrd="12" destOrd="0" presId="urn:microsoft.com/office/officeart/2005/8/layout/list1"/>
    <dgm:cxn modelId="{3D9CA246-46F6-4ABB-8EA4-5C9CCB9D562B}" type="presParOf" srcId="{9DFDE561-5305-4F97-B32E-83E523C72B1C}" destId="{52AA7640-EFEB-44F3-9ECA-66F582BEFE98}" srcOrd="0" destOrd="0" presId="urn:microsoft.com/office/officeart/2005/8/layout/list1"/>
    <dgm:cxn modelId="{69463AD1-95FF-4551-954A-07422FD498B6}" type="presParOf" srcId="{9DFDE561-5305-4F97-B32E-83E523C72B1C}" destId="{BA46E9D6-A326-42A2-B5E8-474D838231F4}" srcOrd="1" destOrd="0" presId="urn:microsoft.com/office/officeart/2005/8/layout/list1"/>
    <dgm:cxn modelId="{038B49FA-9D1B-4297-ADCE-621E17AFDF26}" type="presParOf" srcId="{E4F186A8-9CE0-4EFC-8982-B1E1349BE94D}" destId="{71BB63DB-8CAA-4C07-B915-6D8690EEB083}" srcOrd="13" destOrd="0" presId="urn:microsoft.com/office/officeart/2005/8/layout/list1"/>
    <dgm:cxn modelId="{6F1C9A07-17C7-4094-8E6D-7DBF84F04ADA}" type="presParOf" srcId="{E4F186A8-9CE0-4EFC-8982-B1E1349BE94D}" destId="{D7F08C06-A4FC-4043-B453-886E7573006B}" srcOrd="14" destOrd="0" presId="urn:microsoft.com/office/officeart/2005/8/layout/list1"/>
    <dgm:cxn modelId="{57AB9326-3D81-454A-B27C-764EE3B785B5}" type="presParOf" srcId="{E4F186A8-9CE0-4EFC-8982-B1E1349BE94D}" destId="{D2886ADB-42E9-44E3-9133-F0E4708FFF29}" srcOrd="15" destOrd="0" presId="urn:microsoft.com/office/officeart/2005/8/layout/list1"/>
    <dgm:cxn modelId="{72391E5E-90B2-47BE-86DC-8385DB2D1701}" type="presParOf" srcId="{E4F186A8-9CE0-4EFC-8982-B1E1349BE94D}" destId="{77E67C4A-C593-4E8B-B2E9-1BE644E20153}" srcOrd="16" destOrd="0" presId="urn:microsoft.com/office/officeart/2005/8/layout/list1"/>
    <dgm:cxn modelId="{556F2813-F7B7-43AD-8687-26D6C0CC548D}" type="presParOf" srcId="{77E67C4A-C593-4E8B-B2E9-1BE644E20153}" destId="{6AEC98E9-06F9-45A5-920C-500437ECE548}" srcOrd="0" destOrd="0" presId="urn:microsoft.com/office/officeart/2005/8/layout/list1"/>
    <dgm:cxn modelId="{89E262A2-1DF8-46D9-8E9A-2AE7143531F0}" type="presParOf" srcId="{77E67C4A-C593-4E8B-B2E9-1BE644E20153}" destId="{EAF9E0C0-B51A-46E4-AFF0-D04CB5602FBA}" srcOrd="1" destOrd="0" presId="urn:microsoft.com/office/officeart/2005/8/layout/list1"/>
    <dgm:cxn modelId="{C93E6CAB-E404-4D23-85CA-D48FA442FE71}" type="presParOf" srcId="{E4F186A8-9CE0-4EFC-8982-B1E1349BE94D}" destId="{3E778FDA-5E75-45FF-81E8-852604AF4481}" srcOrd="17" destOrd="0" presId="urn:microsoft.com/office/officeart/2005/8/layout/list1"/>
    <dgm:cxn modelId="{8343FF4A-BC58-4732-B984-4438EFA99F98}" type="presParOf" srcId="{E4F186A8-9CE0-4EFC-8982-B1E1349BE94D}" destId="{CDD72C2E-0B0B-47C9-BEC1-CCFCBC1EA6AE}" srcOrd="18" destOrd="0" presId="urn:microsoft.com/office/officeart/2005/8/layout/list1"/>
    <dgm:cxn modelId="{E985ED84-309E-453F-B22F-B9D4C6A3699A}" type="presParOf" srcId="{E4F186A8-9CE0-4EFC-8982-B1E1349BE94D}" destId="{3B2BFF0E-AC16-4746-B983-C7D8AC3F4D3E}" srcOrd="19" destOrd="0" presId="urn:microsoft.com/office/officeart/2005/8/layout/list1"/>
    <dgm:cxn modelId="{3D478F5C-5F63-41E5-AA02-FABD3FC77078}" type="presParOf" srcId="{E4F186A8-9CE0-4EFC-8982-B1E1349BE94D}" destId="{55B68F6A-4318-4833-BD0E-7F421166EA97}" srcOrd="20" destOrd="0" presId="urn:microsoft.com/office/officeart/2005/8/layout/list1"/>
    <dgm:cxn modelId="{D5D873E9-AC45-410F-B953-BB26C4B7D539}" type="presParOf" srcId="{55B68F6A-4318-4833-BD0E-7F421166EA97}" destId="{D94977F5-3A5F-4464-AF14-00C8888A8224}" srcOrd="0" destOrd="0" presId="urn:microsoft.com/office/officeart/2005/8/layout/list1"/>
    <dgm:cxn modelId="{625DBA18-A418-4E04-92A6-7B6799372445}" type="presParOf" srcId="{55B68F6A-4318-4833-BD0E-7F421166EA97}" destId="{EBE82ED0-F80C-4488-AEB8-03654C9B2798}" srcOrd="1" destOrd="0" presId="urn:microsoft.com/office/officeart/2005/8/layout/list1"/>
    <dgm:cxn modelId="{103B13AB-2A8C-458D-8429-711C66070CD6}" type="presParOf" srcId="{E4F186A8-9CE0-4EFC-8982-B1E1349BE94D}" destId="{BDD0319D-E168-49DF-98D2-565202786F85}" srcOrd="21" destOrd="0" presId="urn:microsoft.com/office/officeart/2005/8/layout/list1"/>
    <dgm:cxn modelId="{2C15F010-3F3E-4BA2-89C1-5427EAA61126}" type="presParOf" srcId="{E4F186A8-9CE0-4EFC-8982-B1E1349BE94D}" destId="{4DEAD289-401C-4DD1-AA05-83AAA8F9D9E6}" srcOrd="22" destOrd="0" presId="urn:microsoft.com/office/officeart/2005/8/layout/list1"/>
    <dgm:cxn modelId="{AFFB2582-18EE-4A20-AF42-724DDB7B0B2C}" type="presParOf" srcId="{E4F186A8-9CE0-4EFC-8982-B1E1349BE94D}" destId="{5DE57B3C-E1F7-4D0C-BAB2-11EAA1E5CD55}" srcOrd="23" destOrd="0" presId="urn:microsoft.com/office/officeart/2005/8/layout/list1"/>
    <dgm:cxn modelId="{9EAA1162-B2FC-476F-BC34-3C0F2908D49B}" type="presParOf" srcId="{E4F186A8-9CE0-4EFC-8982-B1E1349BE94D}" destId="{C938D5C1-7E86-4B66-8A31-B887FF00E723}" srcOrd="24" destOrd="0" presId="urn:microsoft.com/office/officeart/2005/8/layout/list1"/>
    <dgm:cxn modelId="{79616329-DA43-4687-B107-91E02BE78B75}" type="presParOf" srcId="{C938D5C1-7E86-4B66-8A31-B887FF00E723}" destId="{725849CF-F204-4BE6-807F-0FEBA26E0903}" srcOrd="0" destOrd="0" presId="urn:microsoft.com/office/officeart/2005/8/layout/list1"/>
    <dgm:cxn modelId="{6EE3DE01-CF59-4590-9BD6-7B63A02D8D81}" type="presParOf" srcId="{C938D5C1-7E86-4B66-8A31-B887FF00E723}" destId="{2D85B1D2-5FBC-4970-AAD7-B3FBC1A50042}" srcOrd="1" destOrd="0" presId="urn:microsoft.com/office/officeart/2005/8/layout/list1"/>
    <dgm:cxn modelId="{727CA2A2-EA91-40E3-9B6F-BA8B778DD24E}" type="presParOf" srcId="{E4F186A8-9CE0-4EFC-8982-B1E1349BE94D}" destId="{D3167357-5E74-4383-B3F3-35B77CA3BA82}" srcOrd="25" destOrd="0" presId="urn:microsoft.com/office/officeart/2005/8/layout/list1"/>
    <dgm:cxn modelId="{167CF0AA-D161-4527-A0C9-8984F0E4557A}" type="presParOf" srcId="{E4F186A8-9CE0-4EFC-8982-B1E1349BE94D}" destId="{45F54094-AD06-4CA6-833C-BEE03F195589}"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E9C42-265D-431F-9FA7-F0DC6D44582F}">
      <dsp:nvSpPr>
        <dsp:cNvPr id="0" name=""/>
        <dsp:cNvSpPr/>
      </dsp:nvSpPr>
      <dsp:spPr>
        <a:xfrm>
          <a:off x="0" y="307233"/>
          <a:ext cx="8128000" cy="428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E51147-D919-4F82-8B51-BC09F100F75B}">
      <dsp:nvSpPr>
        <dsp:cNvPr id="0" name=""/>
        <dsp:cNvSpPr/>
      </dsp:nvSpPr>
      <dsp:spPr>
        <a:xfrm>
          <a:off x="406400" y="56313"/>
          <a:ext cx="5689600"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tr-TR" sz="1700" kern="1200" dirty="0"/>
            <a:t>Yapay Zeka ve Önemi</a:t>
          </a:r>
        </a:p>
      </dsp:txBody>
      <dsp:txXfrm>
        <a:off x="430898" y="80811"/>
        <a:ext cx="5640604" cy="452844"/>
      </dsp:txXfrm>
    </dsp:sp>
    <dsp:sp modelId="{E83768BE-8839-4054-85C1-5C3AB4CEB71F}">
      <dsp:nvSpPr>
        <dsp:cNvPr id="0" name=""/>
        <dsp:cNvSpPr/>
      </dsp:nvSpPr>
      <dsp:spPr>
        <a:xfrm>
          <a:off x="0" y="1078353"/>
          <a:ext cx="8128000" cy="4284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5740B7-8F33-4E60-A6C6-9CCC0DCC023F}">
      <dsp:nvSpPr>
        <dsp:cNvPr id="0" name=""/>
        <dsp:cNvSpPr/>
      </dsp:nvSpPr>
      <dsp:spPr>
        <a:xfrm>
          <a:off x="406400" y="827433"/>
          <a:ext cx="5689600" cy="501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tr-TR" sz="1700" kern="1200" dirty="0"/>
            <a:t>Verimlilik ve Otomasyon</a:t>
          </a:r>
        </a:p>
      </dsp:txBody>
      <dsp:txXfrm>
        <a:off x="430898" y="851931"/>
        <a:ext cx="5640604" cy="452844"/>
      </dsp:txXfrm>
    </dsp:sp>
    <dsp:sp modelId="{92941821-9F97-41CB-AEEA-7991350E2EE4}">
      <dsp:nvSpPr>
        <dsp:cNvPr id="0" name=""/>
        <dsp:cNvSpPr/>
      </dsp:nvSpPr>
      <dsp:spPr>
        <a:xfrm>
          <a:off x="0" y="1849473"/>
          <a:ext cx="8128000" cy="4284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424B81-53D7-4925-9DB3-C3F054C5363B}">
      <dsp:nvSpPr>
        <dsp:cNvPr id="0" name=""/>
        <dsp:cNvSpPr/>
      </dsp:nvSpPr>
      <dsp:spPr>
        <a:xfrm>
          <a:off x="406400" y="1598553"/>
          <a:ext cx="5689600" cy="5018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tr-TR" sz="1700" kern="1200"/>
            <a:t>Sağlık Hizmetlerinde İyileştirme</a:t>
          </a:r>
        </a:p>
      </dsp:txBody>
      <dsp:txXfrm>
        <a:off x="430898" y="1623051"/>
        <a:ext cx="5640604" cy="452844"/>
      </dsp:txXfrm>
    </dsp:sp>
    <dsp:sp modelId="{D7F08C06-A4FC-4043-B453-886E7573006B}">
      <dsp:nvSpPr>
        <dsp:cNvPr id="0" name=""/>
        <dsp:cNvSpPr/>
      </dsp:nvSpPr>
      <dsp:spPr>
        <a:xfrm>
          <a:off x="0" y="2620593"/>
          <a:ext cx="8128000" cy="4284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46E9D6-A326-42A2-B5E8-474D838231F4}">
      <dsp:nvSpPr>
        <dsp:cNvPr id="0" name=""/>
        <dsp:cNvSpPr/>
      </dsp:nvSpPr>
      <dsp:spPr>
        <a:xfrm>
          <a:off x="406400" y="2369673"/>
          <a:ext cx="5689600" cy="5018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tr-TR" sz="1700" kern="1200"/>
            <a:t>Eğitimde Kişiselleştirilmiş Öğrenme</a:t>
          </a:r>
        </a:p>
      </dsp:txBody>
      <dsp:txXfrm>
        <a:off x="430898" y="2394171"/>
        <a:ext cx="5640604" cy="452844"/>
      </dsp:txXfrm>
    </dsp:sp>
    <dsp:sp modelId="{CDD72C2E-0B0B-47C9-BEC1-CCFCBC1EA6AE}">
      <dsp:nvSpPr>
        <dsp:cNvPr id="0" name=""/>
        <dsp:cNvSpPr/>
      </dsp:nvSpPr>
      <dsp:spPr>
        <a:xfrm>
          <a:off x="0" y="3391713"/>
          <a:ext cx="8128000" cy="428400"/>
        </a:xfrm>
        <a:prstGeom prst="rect">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9E0C0-B51A-46E4-AFF0-D04CB5602FBA}">
      <dsp:nvSpPr>
        <dsp:cNvPr id="0" name=""/>
        <dsp:cNvSpPr/>
      </dsp:nvSpPr>
      <dsp:spPr>
        <a:xfrm>
          <a:off x="406400" y="3140793"/>
          <a:ext cx="5689600" cy="50184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nb-NO" sz="1700" kern="1200"/>
            <a:t>Finans ve İş Dünyasında Yenilikler</a:t>
          </a:r>
        </a:p>
      </dsp:txBody>
      <dsp:txXfrm>
        <a:off x="430898" y="3165291"/>
        <a:ext cx="5640604" cy="452844"/>
      </dsp:txXfrm>
    </dsp:sp>
    <dsp:sp modelId="{4DEAD289-401C-4DD1-AA05-83AAA8F9D9E6}">
      <dsp:nvSpPr>
        <dsp:cNvPr id="0" name=""/>
        <dsp:cNvSpPr/>
      </dsp:nvSpPr>
      <dsp:spPr>
        <a:xfrm>
          <a:off x="0" y="4162833"/>
          <a:ext cx="8128000" cy="428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82ED0-F80C-4488-AEB8-03654C9B2798}">
      <dsp:nvSpPr>
        <dsp:cNvPr id="0" name=""/>
        <dsp:cNvSpPr/>
      </dsp:nvSpPr>
      <dsp:spPr>
        <a:xfrm>
          <a:off x="406400" y="3911913"/>
          <a:ext cx="5689600"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tr-TR" sz="1700" kern="1200"/>
            <a:t>Günlük Hayatta Kolaylık</a:t>
          </a:r>
        </a:p>
      </dsp:txBody>
      <dsp:txXfrm>
        <a:off x="430898" y="3936411"/>
        <a:ext cx="5640604" cy="452844"/>
      </dsp:txXfrm>
    </dsp:sp>
    <dsp:sp modelId="{45F54094-AD06-4CA6-833C-BEE03F195589}">
      <dsp:nvSpPr>
        <dsp:cNvPr id="0" name=""/>
        <dsp:cNvSpPr/>
      </dsp:nvSpPr>
      <dsp:spPr>
        <a:xfrm>
          <a:off x="0" y="4933953"/>
          <a:ext cx="8128000" cy="4284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5B1D2-5FBC-4970-AAD7-B3FBC1A50042}">
      <dsp:nvSpPr>
        <dsp:cNvPr id="0" name=""/>
        <dsp:cNvSpPr/>
      </dsp:nvSpPr>
      <dsp:spPr>
        <a:xfrm>
          <a:off x="406400" y="4683033"/>
          <a:ext cx="5689600" cy="501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tr-TR" sz="1700" kern="1200"/>
            <a:t>Tarımda Verimlilik</a:t>
          </a:r>
        </a:p>
      </dsp:txBody>
      <dsp:txXfrm>
        <a:off x="430898" y="4707531"/>
        <a:ext cx="564060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38AEA1-FFAD-D24F-DD34-0F930C5743A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6C8C6BE-F327-2E8D-9EA7-26525D453B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FEFE8DA-5142-0C39-63D6-54A0C4D92C6B}"/>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5" name="Alt Bilgi Yer Tutucusu 4">
            <a:extLst>
              <a:ext uri="{FF2B5EF4-FFF2-40B4-BE49-F238E27FC236}">
                <a16:creationId xmlns:a16="http://schemas.microsoft.com/office/drawing/2014/main" id="{941CBEF1-FEF3-46A6-ADEF-2BDCA3B3C8A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296924-E31D-8656-D801-FDEBAE97DAA3}"/>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80313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0ADD51-ADE1-2EE9-7671-AD2BAF5449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8A2D1A9-0DF2-6318-D5E1-73E7456E3F2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A080C1-EB60-3615-6633-998EDDB666E5}"/>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5" name="Alt Bilgi Yer Tutucusu 4">
            <a:extLst>
              <a:ext uri="{FF2B5EF4-FFF2-40B4-BE49-F238E27FC236}">
                <a16:creationId xmlns:a16="http://schemas.microsoft.com/office/drawing/2014/main" id="{95635AEA-BDA4-813E-858A-929C7A85D5B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AD035BC-9F8A-46C8-0588-19CC8A785D49}"/>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34317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2299705-74CD-366E-39FC-CA0F0320203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0D11067-A9AA-29A5-981B-715F42F9B0D3}"/>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9A50CC0-9D88-11CE-345E-58E3F888C48C}"/>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5" name="Alt Bilgi Yer Tutucusu 4">
            <a:extLst>
              <a:ext uri="{FF2B5EF4-FFF2-40B4-BE49-F238E27FC236}">
                <a16:creationId xmlns:a16="http://schemas.microsoft.com/office/drawing/2014/main" id="{2B5DE53A-0239-043E-7986-B0D4D90975C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6AF01C3-7155-3030-FB15-17B5CC54EE3A}"/>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3694311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34669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27146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55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5379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04166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321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62827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8186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AA056C-F827-ADE9-CCE8-0A2E49EC0E4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0591767-2F8E-B6D0-3AC3-6F460750F9B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D1AEB0C-B366-7DF0-910B-9EDD293E22E0}"/>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5" name="Alt Bilgi Yer Tutucusu 4">
            <a:extLst>
              <a:ext uri="{FF2B5EF4-FFF2-40B4-BE49-F238E27FC236}">
                <a16:creationId xmlns:a16="http://schemas.microsoft.com/office/drawing/2014/main" id="{7A58DF41-0D71-DC8B-2831-607A8C3B3F8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80173DB-F52B-6581-EE40-0461F5468E1E}"/>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3556259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10630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8141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5653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6DBBAF-F1C0-0F61-83B6-A278EEAE7C7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37B0346-7108-39F1-5150-32812C9CEF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321EFF7-F427-3171-3086-12A1CE3CDF51}"/>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5" name="Alt Bilgi Yer Tutucusu 4">
            <a:extLst>
              <a:ext uri="{FF2B5EF4-FFF2-40B4-BE49-F238E27FC236}">
                <a16:creationId xmlns:a16="http://schemas.microsoft.com/office/drawing/2014/main" id="{8C150BD1-618C-FE64-0AE3-78FC7F82740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771B1E1-25EB-89E4-552E-A5ACB722F446}"/>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380104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3A608A-B719-3DD4-883A-840F293659A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66A0230-B829-CA07-A373-AE5FC876A81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C2EDD01-0D0C-A6E0-D0ED-0F0262748F4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D10741C-BC28-8C9F-BA50-04F9C2B3B7BA}"/>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6" name="Alt Bilgi Yer Tutucusu 5">
            <a:extLst>
              <a:ext uri="{FF2B5EF4-FFF2-40B4-BE49-F238E27FC236}">
                <a16:creationId xmlns:a16="http://schemas.microsoft.com/office/drawing/2014/main" id="{95586517-A767-1891-F64C-B76A482EEE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0CE1EB1-ECD9-99C5-1A35-8444C51151C6}"/>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239473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BE6BFA-3CB1-3D59-B30E-EFBA1433910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208E1A8-EFA1-0343-CEA6-5B015B1C0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DE84788-7674-0B08-C723-9CB94F726AF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A342704-F808-D9FD-D8AA-885387042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EB7E993-B9A6-B43E-9372-28ABEE1BDDC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0B64372-169F-FD1D-06AA-13052B0551CB}"/>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8" name="Alt Bilgi Yer Tutucusu 7">
            <a:extLst>
              <a:ext uri="{FF2B5EF4-FFF2-40B4-BE49-F238E27FC236}">
                <a16:creationId xmlns:a16="http://schemas.microsoft.com/office/drawing/2014/main" id="{7F9CC66A-9718-7A7B-C341-DAD73544A8B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6342B5-92E2-C051-E031-B90BEA54D28D}"/>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98285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15FEC4-3AF1-FAAD-3C3F-411040379E8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5639FF6-2D73-B304-DB51-52666997C723}"/>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4" name="Alt Bilgi Yer Tutucusu 3">
            <a:extLst>
              <a:ext uri="{FF2B5EF4-FFF2-40B4-BE49-F238E27FC236}">
                <a16:creationId xmlns:a16="http://schemas.microsoft.com/office/drawing/2014/main" id="{A9803A90-E56F-103B-57BD-DC7633EA279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6133EF6-8C85-CBB2-88D5-0446728B7261}"/>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292156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34B9E82-25AD-3C16-FADB-FA2138E9D142}"/>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3" name="Alt Bilgi Yer Tutucusu 2">
            <a:extLst>
              <a:ext uri="{FF2B5EF4-FFF2-40B4-BE49-F238E27FC236}">
                <a16:creationId xmlns:a16="http://schemas.microsoft.com/office/drawing/2014/main" id="{882302EE-7CDE-EFD7-8491-5262150EB0C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3AD838F-5C47-2AE1-2841-F770E7B84135}"/>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98805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7A91F7-8D6C-5CD7-D6D1-A9A9BBBCB9A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6566A42-2FE6-AA30-FE6C-A3858F660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2C9435-6AAD-04B7-EDBD-CB94A2841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5EBD236-A1AC-A052-7799-1E3D0808368D}"/>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6" name="Alt Bilgi Yer Tutucusu 5">
            <a:extLst>
              <a:ext uri="{FF2B5EF4-FFF2-40B4-BE49-F238E27FC236}">
                <a16:creationId xmlns:a16="http://schemas.microsoft.com/office/drawing/2014/main" id="{2FECA99B-C938-17BA-925C-733C7C62B87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DB1223F-5AE9-A3FC-E7A6-5A1FF4AB2DCC}"/>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186029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389417-8174-3D15-D91D-ABD4F31B741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700B82D-0F05-3428-EE9C-D732F3F708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B6D8A84-8F4A-F024-7DFA-2F25C5C24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0C0809A-37A9-3A38-983B-1836B6C2BDBD}"/>
              </a:ext>
            </a:extLst>
          </p:cNvPr>
          <p:cNvSpPr>
            <a:spLocks noGrp="1"/>
          </p:cNvSpPr>
          <p:nvPr>
            <p:ph type="dt" sz="half" idx="10"/>
          </p:nvPr>
        </p:nvSpPr>
        <p:spPr/>
        <p:txBody>
          <a:bodyPr/>
          <a:lstStyle/>
          <a:p>
            <a:fld id="{B69A81E6-77EF-4771-9222-B13079EC231E}" type="datetimeFigureOut">
              <a:rPr lang="tr-TR" smtClean="0"/>
              <a:t>14.03.2025</a:t>
            </a:fld>
            <a:endParaRPr lang="tr-TR"/>
          </a:p>
        </p:txBody>
      </p:sp>
      <p:sp>
        <p:nvSpPr>
          <p:cNvPr id="6" name="Alt Bilgi Yer Tutucusu 5">
            <a:extLst>
              <a:ext uri="{FF2B5EF4-FFF2-40B4-BE49-F238E27FC236}">
                <a16:creationId xmlns:a16="http://schemas.microsoft.com/office/drawing/2014/main" id="{CD4F81F9-0461-CD65-AE0F-7BD07B95D1E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8988AE4-A7C0-884A-A40E-B6C69D3CC750}"/>
              </a:ext>
            </a:extLst>
          </p:cNvPr>
          <p:cNvSpPr>
            <a:spLocks noGrp="1"/>
          </p:cNvSpPr>
          <p:nvPr>
            <p:ph type="sldNum" sz="quarter" idx="12"/>
          </p:nvPr>
        </p:nvSpPr>
        <p:spPr/>
        <p:txBody>
          <a:bodyPr/>
          <a:lstStyle/>
          <a:p>
            <a:fld id="{AE34B924-EB8B-4177-89EE-DA0D75CBE6DE}" type="slidenum">
              <a:rPr lang="tr-TR" smtClean="0"/>
              <a:t>‹#›</a:t>
            </a:fld>
            <a:endParaRPr lang="tr-TR"/>
          </a:p>
        </p:txBody>
      </p:sp>
    </p:spTree>
    <p:extLst>
      <p:ext uri="{BB962C8B-B14F-4D97-AF65-F5344CB8AC3E}">
        <p14:creationId xmlns:p14="http://schemas.microsoft.com/office/powerpoint/2010/main" val="261030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39CC394-5B0B-9526-E8DF-F90878DBDF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EAD479E-CF12-D98E-DDB5-CAC91A830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1C6050A-3C3A-CA7D-F18C-225F462A2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9A81E6-77EF-4771-9222-B13079EC231E}" type="datetimeFigureOut">
              <a:rPr lang="tr-TR" smtClean="0"/>
              <a:t>14.03.2025</a:t>
            </a:fld>
            <a:endParaRPr lang="tr-TR"/>
          </a:p>
        </p:txBody>
      </p:sp>
      <p:sp>
        <p:nvSpPr>
          <p:cNvPr id="5" name="Alt Bilgi Yer Tutucusu 4">
            <a:extLst>
              <a:ext uri="{FF2B5EF4-FFF2-40B4-BE49-F238E27FC236}">
                <a16:creationId xmlns:a16="http://schemas.microsoft.com/office/drawing/2014/main" id="{78ADA7C7-5160-DC3B-807F-4F72E322A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1D6B06E7-4BB2-5C95-1843-8FF74B44C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34B924-EB8B-4177-89EE-DA0D75CBE6DE}" type="slidenum">
              <a:rPr lang="tr-TR" smtClean="0"/>
              <a:t>‹#›</a:t>
            </a:fld>
            <a:endParaRPr lang="tr-TR"/>
          </a:p>
        </p:txBody>
      </p:sp>
    </p:spTree>
    <p:extLst>
      <p:ext uri="{BB962C8B-B14F-4D97-AF65-F5344CB8AC3E}">
        <p14:creationId xmlns:p14="http://schemas.microsoft.com/office/powerpoint/2010/main" val="395350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527739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7030A0"/>
                </a:solidFill>
                <a:effectLst/>
                <a:uLnTx/>
                <a:uFillTx/>
                <a:latin typeface="Neue Haas Grotesk Text Pro"/>
                <a:ea typeface="+mn-ea"/>
                <a:cs typeface="+mn-cs"/>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FF0000"/>
                </a:solidFill>
                <a:effectLst/>
                <a:uLnTx/>
                <a:uFillTx/>
                <a:latin typeface="Neue Haas Grotesk Text Pro"/>
                <a:ea typeface="+mn-ea"/>
                <a:cs typeface="+mn-cs"/>
              </a:rPr>
              <a:t>arinesaka.com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3D9072"/>
                </a:solidFill>
                <a:effectLst/>
                <a:uLnTx/>
                <a:uFillTx/>
                <a:latin typeface="Arial Black" panose="020B0A04020102020204" pitchFamily="34" charset="0"/>
                <a:ea typeface="+mn-ea"/>
                <a:cs typeface="+mn-cs"/>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FFFF00"/>
                </a:solidFill>
                <a:effectLst/>
                <a:uLnTx/>
                <a:uFillTx/>
                <a:latin typeface="Algerian" panose="04020705040A02060702" pitchFamily="82" charset="0"/>
                <a:ea typeface="+mn-ea"/>
                <a:cs typeface="+mn-cs"/>
              </a:rPr>
              <a:t>ALİ KEREM ARMAĞAN</a:t>
            </a:r>
          </a:p>
        </p:txBody>
      </p:sp>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Neue Haas Grotesk Text Pro"/>
                <a:ea typeface="+mn-ea"/>
                <a:cs typeface="+mn-cs"/>
              </a:rPr>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00"/>
              </a:solidFill>
              <a:effectLst/>
              <a:uLnTx/>
              <a:uFillTx/>
              <a:latin typeface="Neue Haas Grotesk Text Pro"/>
              <a:ea typeface="+mn-ea"/>
              <a:cs typeface="+mn-cs"/>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EF902B-ECC5-F0C3-A80D-5E15500F3F5F}"/>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AB81E1EA-E280-B3A5-E982-5F8B797C1DD9}"/>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090EFFAA-6D4B-9592-93A9-C50758E8113B}"/>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409010A1-682A-5BFE-260E-26DC787750F2}"/>
              </a:ext>
            </a:extLst>
          </p:cNvPr>
          <p:cNvSpPr txBox="1"/>
          <p:nvPr/>
        </p:nvSpPr>
        <p:spPr>
          <a:xfrm>
            <a:off x="0" y="176461"/>
            <a:ext cx="12192000" cy="769441"/>
          </a:xfrm>
          <a:prstGeom prst="rect">
            <a:avLst/>
          </a:prstGeom>
          <a:noFill/>
        </p:spPr>
        <p:txBody>
          <a:bodyPr wrap="square" rtlCol="0">
            <a:spAutoFit/>
          </a:bodyPr>
          <a:lstStyle/>
          <a:p>
            <a:pPr algn="ctr"/>
            <a:r>
              <a:rPr lang="tr-TR" sz="4400" dirty="0"/>
              <a:t>İÇİNDEKİLER</a:t>
            </a:r>
          </a:p>
        </p:txBody>
      </p:sp>
      <p:graphicFrame>
        <p:nvGraphicFramePr>
          <p:cNvPr id="6" name="Diyagram 5">
            <a:extLst>
              <a:ext uri="{FF2B5EF4-FFF2-40B4-BE49-F238E27FC236}">
                <a16:creationId xmlns:a16="http://schemas.microsoft.com/office/drawing/2014/main" id="{537E4060-7451-E721-AFB6-C2A1D6B33D1E}"/>
              </a:ext>
            </a:extLst>
          </p:cNvPr>
          <p:cNvGraphicFramePr/>
          <p:nvPr>
            <p:extLst>
              <p:ext uri="{D42A27DB-BD31-4B8C-83A1-F6EECF244321}">
                <p14:modId xmlns:p14="http://schemas.microsoft.com/office/powerpoint/2010/main" val="1745155091"/>
              </p:ext>
            </p:extLst>
          </p:nvPr>
        </p:nvGraphicFramePr>
        <p:xfrm>
          <a:off x="0" y="10244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978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CE541A-4B94-CBD1-16A9-6C68B672EDB6}"/>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3BA0B98A-BD26-E59E-AB7C-42754E27AE6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DE528A5-473A-4B2D-FD3C-1AE431DAF25A}"/>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F28420BE-81B4-B7F6-81E8-AE866410AEB8}"/>
              </a:ext>
            </a:extLst>
          </p:cNvPr>
          <p:cNvSpPr txBox="1"/>
          <p:nvPr/>
        </p:nvSpPr>
        <p:spPr>
          <a:xfrm>
            <a:off x="0" y="375148"/>
            <a:ext cx="12192000" cy="769441"/>
          </a:xfrm>
          <a:prstGeom prst="rect">
            <a:avLst/>
          </a:prstGeom>
          <a:noFill/>
        </p:spPr>
        <p:txBody>
          <a:bodyPr wrap="square" rtlCol="0">
            <a:spAutoFit/>
          </a:bodyPr>
          <a:lstStyle/>
          <a:p>
            <a:pPr algn="ctr"/>
            <a:r>
              <a:rPr lang="tr-TR" sz="4400" dirty="0"/>
              <a:t>YAPAY ZEKA VE ÖNEMİ</a:t>
            </a:r>
          </a:p>
        </p:txBody>
      </p:sp>
      <p:pic>
        <p:nvPicPr>
          <p:cNvPr id="6" name="Resim 5">
            <a:extLst>
              <a:ext uri="{FF2B5EF4-FFF2-40B4-BE49-F238E27FC236}">
                <a16:creationId xmlns:a16="http://schemas.microsoft.com/office/drawing/2014/main" id="{0F0E8AA1-A47B-2809-34DC-A5D00C781079}"/>
              </a:ext>
            </a:extLst>
          </p:cNvPr>
          <p:cNvPicPr>
            <a:picLocks noChangeAspect="1"/>
          </p:cNvPicPr>
          <p:nvPr/>
        </p:nvPicPr>
        <p:blipFill>
          <a:blip r:embed="rId3"/>
          <a:stretch>
            <a:fillRect/>
          </a:stretch>
        </p:blipFill>
        <p:spPr>
          <a:xfrm>
            <a:off x="6978317" y="1654339"/>
            <a:ext cx="5213684" cy="5213684"/>
          </a:xfrm>
          <a:prstGeom prst="rect">
            <a:avLst/>
          </a:prstGeom>
        </p:spPr>
      </p:pic>
      <p:sp>
        <p:nvSpPr>
          <p:cNvPr id="7" name="Metin kutusu 6">
            <a:extLst>
              <a:ext uri="{FF2B5EF4-FFF2-40B4-BE49-F238E27FC236}">
                <a16:creationId xmlns:a16="http://schemas.microsoft.com/office/drawing/2014/main" id="{B365A759-3921-F738-889E-07BF4864DD6F}"/>
              </a:ext>
            </a:extLst>
          </p:cNvPr>
          <p:cNvSpPr txBox="1"/>
          <p:nvPr/>
        </p:nvSpPr>
        <p:spPr>
          <a:xfrm>
            <a:off x="1283369" y="2706909"/>
            <a:ext cx="4812631" cy="3108543"/>
          </a:xfrm>
          <a:prstGeom prst="rect">
            <a:avLst/>
          </a:prstGeom>
          <a:noFill/>
        </p:spPr>
        <p:txBody>
          <a:bodyPr wrap="square" rtlCol="0">
            <a:spAutoFit/>
          </a:bodyPr>
          <a:lstStyle/>
          <a:p>
            <a:r>
              <a:rPr lang="tr-TR" sz="2800" dirty="0"/>
              <a:t>Yapay </a:t>
            </a:r>
            <a:r>
              <a:rPr lang="tr-TR" sz="2800" dirty="0" err="1"/>
              <a:t>Zeka’nın</a:t>
            </a:r>
            <a:r>
              <a:rPr lang="tr-TR" sz="2800" dirty="0"/>
              <a:t> gelişimiyle birlikte Yapay </a:t>
            </a:r>
            <a:r>
              <a:rPr lang="tr-TR" sz="2800" dirty="0" err="1"/>
              <a:t>Zeka’dan</a:t>
            </a:r>
            <a:r>
              <a:rPr lang="tr-TR" sz="2800" dirty="0"/>
              <a:t> her alanda faydalanılmaya başlandı. Diğer slaytlarda Yapay </a:t>
            </a:r>
            <a:r>
              <a:rPr lang="tr-TR" sz="2800" dirty="0" err="1"/>
              <a:t>Zeka’dan</a:t>
            </a:r>
            <a:r>
              <a:rPr lang="tr-TR" sz="2800" dirty="0"/>
              <a:t> hangi alanda nasıl faydalandığımız anlatılmaktadır.</a:t>
            </a:r>
          </a:p>
        </p:txBody>
      </p:sp>
    </p:spTree>
    <p:extLst>
      <p:ext uri="{BB962C8B-B14F-4D97-AF65-F5344CB8AC3E}">
        <p14:creationId xmlns:p14="http://schemas.microsoft.com/office/powerpoint/2010/main" val="200139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CC838A-0081-D4BC-ABFF-42BD3348A09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D6C979A-EEF5-2E14-0C86-EE298D14FAB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B1B40B5-DAB7-7465-7F90-DB12A6D761E1}"/>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E8568551-F775-5D06-D0EE-D31A5062C773}"/>
              </a:ext>
            </a:extLst>
          </p:cNvPr>
          <p:cNvSpPr txBox="1"/>
          <p:nvPr/>
        </p:nvSpPr>
        <p:spPr>
          <a:xfrm>
            <a:off x="0" y="230188"/>
            <a:ext cx="12192000" cy="769441"/>
          </a:xfrm>
          <a:prstGeom prst="rect">
            <a:avLst/>
          </a:prstGeom>
          <a:noFill/>
        </p:spPr>
        <p:txBody>
          <a:bodyPr wrap="square" rtlCol="0">
            <a:spAutoFit/>
          </a:bodyPr>
          <a:lstStyle/>
          <a:p>
            <a:pPr algn="ctr"/>
            <a:r>
              <a:rPr lang="tr-TR" sz="4400" dirty="0"/>
              <a:t>VERİMLİLİK  VE OTOMASYON</a:t>
            </a:r>
          </a:p>
        </p:txBody>
      </p:sp>
      <p:sp>
        <p:nvSpPr>
          <p:cNvPr id="7" name="Metin kutusu 6">
            <a:extLst>
              <a:ext uri="{FF2B5EF4-FFF2-40B4-BE49-F238E27FC236}">
                <a16:creationId xmlns:a16="http://schemas.microsoft.com/office/drawing/2014/main" id="{768249F3-8DFD-A8F5-7355-E7C3B9C9D2CE}"/>
              </a:ext>
            </a:extLst>
          </p:cNvPr>
          <p:cNvSpPr txBox="1"/>
          <p:nvPr/>
        </p:nvSpPr>
        <p:spPr>
          <a:xfrm>
            <a:off x="6605337" y="2391311"/>
            <a:ext cx="4748463" cy="3785652"/>
          </a:xfrm>
          <a:prstGeom prst="rect">
            <a:avLst/>
          </a:prstGeom>
          <a:noFill/>
        </p:spPr>
        <p:txBody>
          <a:bodyPr wrap="square">
            <a:spAutoFit/>
          </a:bodyPr>
          <a:lstStyle/>
          <a:p>
            <a:r>
              <a:rPr lang="tr-TR" sz="2400" dirty="0"/>
              <a:t>Yapay Zeka, birçok sektörde verimliliği artırarak işleri daha hızlı ve etkili hale getirir. Yapay Zeka, tekrarlayan ve zaman alıcı görevleri insan müdahalesi olmadan yerine getirebilir. Ayrıca ağır işleri de robotlara Yapay Zeka ekleyerek halledebiliriz. Bu sayede insanlara daha çok yaratıcılık ve üretkenlik kısmı kalır. </a:t>
            </a:r>
          </a:p>
        </p:txBody>
      </p:sp>
      <p:pic>
        <p:nvPicPr>
          <p:cNvPr id="8" name="Resim 7">
            <a:extLst>
              <a:ext uri="{FF2B5EF4-FFF2-40B4-BE49-F238E27FC236}">
                <a16:creationId xmlns:a16="http://schemas.microsoft.com/office/drawing/2014/main" id="{4C0F1063-9E7C-7B92-3F06-18B8AFDCD610}"/>
              </a:ext>
            </a:extLst>
          </p:cNvPr>
          <p:cNvPicPr>
            <a:picLocks noChangeAspect="1"/>
          </p:cNvPicPr>
          <p:nvPr/>
        </p:nvPicPr>
        <p:blipFill>
          <a:blip r:embed="rId3"/>
          <a:stretch>
            <a:fillRect/>
          </a:stretch>
        </p:blipFill>
        <p:spPr>
          <a:xfrm>
            <a:off x="0" y="1692442"/>
            <a:ext cx="5165558" cy="5165558"/>
          </a:xfrm>
          <a:prstGeom prst="rect">
            <a:avLst/>
          </a:prstGeom>
        </p:spPr>
      </p:pic>
    </p:spTree>
    <p:extLst>
      <p:ext uri="{BB962C8B-B14F-4D97-AF65-F5344CB8AC3E}">
        <p14:creationId xmlns:p14="http://schemas.microsoft.com/office/powerpoint/2010/main" val="1149141161"/>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781CCB-FE88-2DE9-7F00-4D01BEC4422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BE8580A-5432-9F49-F640-B9179C0C982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5E74D6A-6B4D-B576-E33F-EF5556473BA7}"/>
              </a:ext>
            </a:extLst>
          </p:cNvPr>
          <p:cNvPicPr>
            <a:picLocks noChangeAspect="1"/>
          </p:cNvPicPr>
          <p:nvPr/>
        </p:nvPicPr>
        <p:blipFill>
          <a:blip r:embed="rId2"/>
          <a:stretch>
            <a:fillRect/>
          </a:stretch>
        </p:blipFill>
        <p:spPr>
          <a:xfrm>
            <a:off x="0" y="1"/>
            <a:ext cx="12192000" cy="6857999"/>
          </a:xfrm>
          <a:prstGeom prst="rect">
            <a:avLst/>
          </a:prstGeom>
        </p:spPr>
      </p:pic>
      <p:sp>
        <p:nvSpPr>
          <p:cNvPr id="6" name="Metin kutusu 5">
            <a:extLst>
              <a:ext uri="{FF2B5EF4-FFF2-40B4-BE49-F238E27FC236}">
                <a16:creationId xmlns:a16="http://schemas.microsoft.com/office/drawing/2014/main" id="{4D14D70D-7401-EA99-9D77-E1D2B6C39067}"/>
              </a:ext>
            </a:extLst>
          </p:cNvPr>
          <p:cNvSpPr txBox="1"/>
          <p:nvPr/>
        </p:nvSpPr>
        <p:spPr>
          <a:xfrm>
            <a:off x="0" y="230188"/>
            <a:ext cx="12192000" cy="769441"/>
          </a:xfrm>
          <a:prstGeom prst="rect">
            <a:avLst/>
          </a:prstGeom>
          <a:noFill/>
        </p:spPr>
        <p:txBody>
          <a:bodyPr wrap="square" rtlCol="0">
            <a:spAutoFit/>
          </a:bodyPr>
          <a:lstStyle/>
          <a:p>
            <a:pPr algn="ctr"/>
            <a:r>
              <a:rPr lang="tr-TR" sz="4400" dirty="0"/>
              <a:t>SAĞLIK HİZMETLERİNDE İYİLEŞTİRME</a:t>
            </a:r>
          </a:p>
        </p:txBody>
      </p:sp>
      <p:pic>
        <p:nvPicPr>
          <p:cNvPr id="7" name="Resim 6">
            <a:extLst>
              <a:ext uri="{FF2B5EF4-FFF2-40B4-BE49-F238E27FC236}">
                <a16:creationId xmlns:a16="http://schemas.microsoft.com/office/drawing/2014/main" id="{0E8BB755-69C8-6357-4DF6-28628451970B}"/>
              </a:ext>
            </a:extLst>
          </p:cNvPr>
          <p:cNvPicPr>
            <a:picLocks noChangeAspect="1"/>
          </p:cNvPicPr>
          <p:nvPr/>
        </p:nvPicPr>
        <p:blipFill>
          <a:blip r:embed="rId3"/>
          <a:stretch>
            <a:fillRect/>
          </a:stretch>
        </p:blipFill>
        <p:spPr>
          <a:xfrm>
            <a:off x="6858000" y="1524000"/>
            <a:ext cx="5334000" cy="5334000"/>
          </a:xfrm>
          <a:prstGeom prst="rect">
            <a:avLst/>
          </a:prstGeom>
        </p:spPr>
      </p:pic>
      <p:sp>
        <p:nvSpPr>
          <p:cNvPr id="9" name="Metin kutusu 8">
            <a:extLst>
              <a:ext uri="{FF2B5EF4-FFF2-40B4-BE49-F238E27FC236}">
                <a16:creationId xmlns:a16="http://schemas.microsoft.com/office/drawing/2014/main" id="{50C1C5EC-E287-2B12-D910-6B5C28B83080}"/>
              </a:ext>
            </a:extLst>
          </p:cNvPr>
          <p:cNvSpPr txBox="1"/>
          <p:nvPr/>
        </p:nvSpPr>
        <p:spPr>
          <a:xfrm>
            <a:off x="126332" y="1968560"/>
            <a:ext cx="6643436" cy="4524315"/>
          </a:xfrm>
          <a:prstGeom prst="rect">
            <a:avLst/>
          </a:prstGeom>
          <a:noFill/>
        </p:spPr>
        <p:txBody>
          <a:bodyPr wrap="square">
            <a:spAutoFit/>
          </a:bodyPr>
          <a:lstStyle/>
          <a:p>
            <a:r>
              <a:rPr lang="tr-TR" sz="2400" dirty="0"/>
              <a:t>Yapay Zeka, sağlık sektöründe devrim niteliğinde gelişmelere sebep olmuştur. Hastalıkların erken teşhis edilmesini ve tedavi süreçlerinin hızlanmasını sağlar. Ayrıca, Yapay Zeka destekli uygulamalar, kişisel sağlık verilerini izleyerek bireylerin sağlık durumlarını takip eder ve önerilerde bulunur hatta belki de ileride doktora gitmeden Yapay Zeka destekli uygulamalar evden teşhis bile yapabilecek duruma gelebilir. Bu, ölümlerin azalması, sakatlıkların azalması ve erken teşhis yapılması gibi bir çok olumlu sonuca neden olur.</a:t>
            </a:r>
          </a:p>
        </p:txBody>
      </p:sp>
    </p:spTree>
    <p:extLst>
      <p:ext uri="{BB962C8B-B14F-4D97-AF65-F5344CB8AC3E}">
        <p14:creationId xmlns:p14="http://schemas.microsoft.com/office/powerpoint/2010/main" val="24508874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6966AF-5EDE-E4E1-3052-F4B6036C306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95CE064-96D8-DE3E-42D5-745AE856ACAD}"/>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B4AF162-AD2B-F2DD-064F-DB2E8DED797F}"/>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97E0CF77-A594-10B0-F479-53ACB9A6FA6F}"/>
              </a:ext>
            </a:extLst>
          </p:cNvPr>
          <p:cNvSpPr txBox="1"/>
          <p:nvPr/>
        </p:nvSpPr>
        <p:spPr>
          <a:xfrm>
            <a:off x="0" y="296316"/>
            <a:ext cx="12192000" cy="769441"/>
          </a:xfrm>
          <a:prstGeom prst="rect">
            <a:avLst/>
          </a:prstGeom>
          <a:noFill/>
        </p:spPr>
        <p:txBody>
          <a:bodyPr wrap="square" rtlCol="0">
            <a:spAutoFit/>
          </a:bodyPr>
          <a:lstStyle/>
          <a:p>
            <a:pPr algn="ctr"/>
            <a:r>
              <a:rPr lang="tr-TR" sz="4400" dirty="0"/>
              <a:t>EĞİTİMDE KİŞİSELLEŞTİRİLMİŞ ÖĞRENME</a:t>
            </a:r>
          </a:p>
        </p:txBody>
      </p:sp>
      <p:pic>
        <p:nvPicPr>
          <p:cNvPr id="6" name="Resim 5">
            <a:extLst>
              <a:ext uri="{FF2B5EF4-FFF2-40B4-BE49-F238E27FC236}">
                <a16:creationId xmlns:a16="http://schemas.microsoft.com/office/drawing/2014/main" id="{F88D95DE-0B79-DBD4-44FC-89B0B386565A}"/>
              </a:ext>
            </a:extLst>
          </p:cNvPr>
          <p:cNvPicPr>
            <a:picLocks noChangeAspect="1"/>
          </p:cNvPicPr>
          <p:nvPr/>
        </p:nvPicPr>
        <p:blipFill>
          <a:blip r:embed="rId3"/>
          <a:stretch>
            <a:fillRect/>
          </a:stretch>
        </p:blipFill>
        <p:spPr>
          <a:xfrm>
            <a:off x="0" y="1660359"/>
            <a:ext cx="5197642" cy="5197642"/>
          </a:xfrm>
          <a:prstGeom prst="rect">
            <a:avLst/>
          </a:prstGeom>
        </p:spPr>
      </p:pic>
      <p:sp>
        <p:nvSpPr>
          <p:cNvPr id="7" name="Metin kutusu 6">
            <a:extLst>
              <a:ext uri="{FF2B5EF4-FFF2-40B4-BE49-F238E27FC236}">
                <a16:creationId xmlns:a16="http://schemas.microsoft.com/office/drawing/2014/main" id="{0C7F99E3-EDE5-7B26-D1DF-0EA249CE99A0}"/>
              </a:ext>
            </a:extLst>
          </p:cNvPr>
          <p:cNvSpPr txBox="1"/>
          <p:nvPr/>
        </p:nvSpPr>
        <p:spPr>
          <a:xfrm>
            <a:off x="6238375" y="2735686"/>
            <a:ext cx="5534525" cy="3046988"/>
          </a:xfrm>
          <a:prstGeom prst="rect">
            <a:avLst/>
          </a:prstGeom>
          <a:noFill/>
        </p:spPr>
        <p:txBody>
          <a:bodyPr wrap="square" rtlCol="0">
            <a:spAutoFit/>
          </a:bodyPr>
          <a:lstStyle/>
          <a:p>
            <a:r>
              <a:rPr lang="tr-TR" sz="2400" dirty="0"/>
              <a:t>Yapay Zeka, eğitimde bireyselleştirilmiş öğrenme deneyimlerini destekler. Bu, öğrencilerin kendi yeteneklerine uygun materyallerle daha etkili bir şekilde öğrenmelerini sağlar. Ayrıca, yeni nesil eğitim materyallerinin oluşmasına katkı sağlayarak öğretmenlerin dersi çok daha etkili anlatmasını sağlıyor.</a:t>
            </a:r>
          </a:p>
        </p:txBody>
      </p:sp>
    </p:spTree>
    <p:extLst>
      <p:ext uri="{BB962C8B-B14F-4D97-AF65-F5344CB8AC3E}">
        <p14:creationId xmlns:p14="http://schemas.microsoft.com/office/powerpoint/2010/main" val="411939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52C84D-C1CE-E174-A3A8-F33CF9EA4C1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DC57CB7-B316-8F36-53BA-F43102FE13A3}"/>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5A03A36-639C-C1A0-EFFE-ED0E42B6045A}"/>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011A957D-B17E-91E2-1C20-1202D7019166}"/>
              </a:ext>
            </a:extLst>
          </p:cNvPr>
          <p:cNvSpPr txBox="1"/>
          <p:nvPr/>
        </p:nvSpPr>
        <p:spPr>
          <a:xfrm>
            <a:off x="0" y="296316"/>
            <a:ext cx="12192000" cy="769441"/>
          </a:xfrm>
          <a:prstGeom prst="rect">
            <a:avLst/>
          </a:prstGeom>
          <a:noFill/>
        </p:spPr>
        <p:txBody>
          <a:bodyPr wrap="square" rtlCol="0">
            <a:spAutoFit/>
          </a:bodyPr>
          <a:lstStyle/>
          <a:p>
            <a:pPr algn="ctr"/>
            <a:r>
              <a:rPr lang="tr-TR" sz="4400" dirty="0"/>
              <a:t>FİNANS VE İŞ DÜNYASINDA YENİLİKLER</a:t>
            </a:r>
          </a:p>
        </p:txBody>
      </p:sp>
      <p:sp>
        <p:nvSpPr>
          <p:cNvPr id="7" name="Metin kutusu 6">
            <a:extLst>
              <a:ext uri="{FF2B5EF4-FFF2-40B4-BE49-F238E27FC236}">
                <a16:creationId xmlns:a16="http://schemas.microsoft.com/office/drawing/2014/main" id="{2B6815A3-9C75-9E89-344C-60051940D5A4}"/>
              </a:ext>
            </a:extLst>
          </p:cNvPr>
          <p:cNvSpPr txBox="1"/>
          <p:nvPr/>
        </p:nvSpPr>
        <p:spPr>
          <a:xfrm>
            <a:off x="401052" y="2391311"/>
            <a:ext cx="6096000" cy="3785652"/>
          </a:xfrm>
          <a:prstGeom prst="rect">
            <a:avLst/>
          </a:prstGeom>
          <a:noFill/>
        </p:spPr>
        <p:txBody>
          <a:bodyPr wrap="square">
            <a:spAutoFit/>
          </a:bodyPr>
          <a:lstStyle/>
          <a:p>
            <a:r>
              <a:rPr lang="tr-TR" sz="2400" dirty="0"/>
              <a:t>Yapay Zeka, finans ve iş dünyasında da birçok yeniliğe sebep oluyor. Örneğin, günümüzde yatırım tavsiyeleri vererek veya borsada tahminler yaparak insanlara parasını nereye yatırması konusunda fikirler veriyor. Bu, finansal kararların daha hızlı ve doğru bir şekilde alınmasına yardımcı oluyor. Aynı zamanda, müşteri hizmetlerinde Yapay Zeka ve sanal asistanlar kullanılarak, müşterilere daha hızlı ve etkili yanıtlar sağlanıyor.</a:t>
            </a:r>
          </a:p>
        </p:txBody>
      </p:sp>
      <p:pic>
        <p:nvPicPr>
          <p:cNvPr id="8" name="Resim 7">
            <a:extLst>
              <a:ext uri="{FF2B5EF4-FFF2-40B4-BE49-F238E27FC236}">
                <a16:creationId xmlns:a16="http://schemas.microsoft.com/office/drawing/2014/main" id="{328D07A2-F290-8C7C-2E5E-5B8905A1A850}"/>
              </a:ext>
            </a:extLst>
          </p:cNvPr>
          <p:cNvPicPr>
            <a:picLocks noChangeAspect="1"/>
          </p:cNvPicPr>
          <p:nvPr/>
        </p:nvPicPr>
        <p:blipFill>
          <a:blip r:embed="rId3"/>
          <a:stretch>
            <a:fillRect/>
          </a:stretch>
        </p:blipFill>
        <p:spPr>
          <a:xfrm>
            <a:off x="7158789" y="1824788"/>
            <a:ext cx="5033211" cy="5033211"/>
          </a:xfrm>
          <a:prstGeom prst="rect">
            <a:avLst/>
          </a:prstGeom>
        </p:spPr>
      </p:pic>
    </p:spTree>
    <p:extLst>
      <p:ext uri="{BB962C8B-B14F-4D97-AF65-F5344CB8AC3E}">
        <p14:creationId xmlns:p14="http://schemas.microsoft.com/office/powerpoint/2010/main" val="36449783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CB1186-977A-4690-E20D-2FCF8551416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E187AEA-1CD4-0C23-AB87-D513407578A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CFE51715-E537-ECF5-B2FE-E73E5EC8BF2D}"/>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F8D2B27B-BD21-DB1B-AEE7-216B06C295B4}"/>
              </a:ext>
            </a:extLst>
          </p:cNvPr>
          <p:cNvSpPr txBox="1"/>
          <p:nvPr/>
        </p:nvSpPr>
        <p:spPr>
          <a:xfrm>
            <a:off x="0" y="258465"/>
            <a:ext cx="12192000" cy="769441"/>
          </a:xfrm>
          <a:prstGeom prst="rect">
            <a:avLst/>
          </a:prstGeom>
          <a:noFill/>
        </p:spPr>
        <p:txBody>
          <a:bodyPr wrap="square" rtlCol="0">
            <a:spAutoFit/>
          </a:bodyPr>
          <a:lstStyle/>
          <a:p>
            <a:pPr algn="ctr"/>
            <a:r>
              <a:rPr lang="tr-TR" sz="4400" dirty="0"/>
              <a:t>GÜNLÜK HAYATTA KOLAYLIK</a:t>
            </a:r>
          </a:p>
        </p:txBody>
      </p:sp>
      <p:pic>
        <p:nvPicPr>
          <p:cNvPr id="6" name="Resim 5">
            <a:extLst>
              <a:ext uri="{FF2B5EF4-FFF2-40B4-BE49-F238E27FC236}">
                <a16:creationId xmlns:a16="http://schemas.microsoft.com/office/drawing/2014/main" id="{3AACBD92-EEAE-6AF6-5290-7BF228C16109}"/>
              </a:ext>
            </a:extLst>
          </p:cNvPr>
          <p:cNvPicPr>
            <a:picLocks noChangeAspect="1"/>
          </p:cNvPicPr>
          <p:nvPr/>
        </p:nvPicPr>
        <p:blipFill>
          <a:blip r:embed="rId3"/>
          <a:stretch>
            <a:fillRect/>
          </a:stretch>
        </p:blipFill>
        <p:spPr>
          <a:xfrm>
            <a:off x="-1" y="1596189"/>
            <a:ext cx="5261811" cy="5261811"/>
          </a:xfrm>
          <a:prstGeom prst="rect">
            <a:avLst/>
          </a:prstGeom>
        </p:spPr>
      </p:pic>
      <p:sp>
        <p:nvSpPr>
          <p:cNvPr id="7" name="Metin kutusu 6">
            <a:extLst>
              <a:ext uri="{FF2B5EF4-FFF2-40B4-BE49-F238E27FC236}">
                <a16:creationId xmlns:a16="http://schemas.microsoft.com/office/drawing/2014/main" id="{716D370D-CABF-055A-A8C8-0800921B3C77}"/>
              </a:ext>
            </a:extLst>
          </p:cNvPr>
          <p:cNvSpPr txBox="1"/>
          <p:nvPr/>
        </p:nvSpPr>
        <p:spPr>
          <a:xfrm>
            <a:off x="6569242" y="2334268"/>
            <a:ext cx="4997117" cy="3785652"/>
          </a:xfrm>
          <a:prstGeom prst="rect">
            <a:avLst/>
          </a:prstGeom>
          <a:noFill/>
        </p:spPr>
        <p:txBody>
          <a:bodyPr wrap="square" rtlCol="0">
            <a:spAutoFit/>
          </a:bodyPr>
          <a:lstStyle/>
          <a:p>
            <a:r>
              <a:rPr lang="tr-TR" sz="2400" dirty="0"/>
              <a:t>Yapay Zeka, günlük yaşamda da birçok kolaylık sunar. Dijital asistanlar, kullanıcıların dediği ayarları telefonda yaparak kolaylık sağlar veya akıllı şehirler, şehirleri daha sürdürülebilir, verimli ve yaşanabilir kılar. Bu, genel yaşam kalitesini artırır ve günlük görevlerin daha hızlı ve kolay bir şekilde yerine getirilmesini sağlar.</a:t>
            </a:r>
          </a:p>
        </p:txBody>
      </p:sp>
    </p:spTree>
    <p:extLst>
      <p:ext uri="{BB962C8B-B14F-4D97-AF65-F5344CB8AC3E}">
        <p14:creationId xmlns:p14="http://schemas.microsoft.com/office/powerpoint/2010/main" val="406106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E42962-69B3-710D-056D-118E373394E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1C0CC07-4B16-DAAA-63F5-5ACF22A7686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3FD61B6A-2927-3057-FEA2-99F9B69B408F}"/>
              </a:ext>
            </a:extLst>
          </p:cNvPr>
          <p:cNvPicPr>
            <a:picLocks noChangeAspect="1"/>
          </p:cNvPicPr>
          <p:nvPr/>
        </p:nvPicPr>
        <p:blipFill>
          <a:blip r:embed="rId2"/>
          <a:stretch>
            <a:fillRect/>
          </a:stretch>
        </p:blipFill>
        <p:spPr>
          <a:xfrm>
            <a:off x="0" y="0"/>
            <a:ext cx="12192000" cy="6857999"/>
          </a:xfrm>
          <a:prstGeom prst="rect">
            <a:avLst/>
          </a:prstGeom>
        </p:spPr>
      </p:pic>
      <p:pic>
        <p:nvPicPr>
          <p:cNvPr id="5" name="Resim 4">
            <a:extLst>
              <a:ext uri="{FF2B5EF4-FFF2-40B4-BE49-F238E27FC236}">
                <a16:creationId xmlns:a16="http://schemas.microsoft.com/office/drawing/2014/main" id="{161795A7-9FCC-AE8B-96EC-0D3D6F4F5F98}"/>
              </a:ext>
            </a:extLst>
          </p:cNvPr>
          <p:cNvPicPr>
            <a:picLocks noChangeAspect="1"/>
          </p:cNvPicPr>
          <p:nvPr/>
        </p:nvPicPr>
        <p:blipFill>
          <a:blip r:embed="rId3"/>
          <a:stretch>
            <a:fillRect/>
          </a:stretch>
        </p:blipFill>
        <p:spPr>
          <a:xfrm>
            <a:off x="6961239" y="1627238"/>
            <a:ext cx="5230761" cy="5230761"/>
          </a:xfrm>
          <a:prstGeom prst="rect">
            <a:avLst/>
          </a:prstGeom>
        </p:spPr>
      </p:pic>
      <p:sp>
        <p:nvSpPr>
          <p:cNvPr id="6" name="Metin kutusu 5">
            <a:extLst>
              <a:ext uri="{FF2B5EF4-FFF2-40B4-BE49-F238E27FC236}">
                <a16:creationId xmlns:a16="http://schemas.microsoft.com/office/drawing/2014/main" id="{6D6E474E-4CE2-97E5-07A0-89A4AF14F510}"/>
              </a:ext>
            </a:extLst>
          </p:cNvPr>
          <p:cNvSpPr txBox="1"/>
          <p:nvPr/>
        </p:nvSpPr>
        <p:spPr>
          <a:xfrm>
            <a:off x="0" y="137652"/>
            <a:ext cx="12192000" cy="769441"/>
          </a:xfrm>
          <a:prstGeom prst="rect">
            <a:avLst/>
          </a:prstGeom>
          <a:noFill/>
        </p:spPr>
        <p:txBody>
          <a:bodyPr wrap="square" rtlCol="0">
            <a:spAutoFit/>
          </a:bodyPr>
          <a:lstStyle/>
          <a:p>
            <a:pPr algn="ctr"/>
            <a:r>
              <a:rPr lang="tr-TR" sz="4400" dirty="0"/>
              <a:t>TARIMDA VERİMLİLİK</a:t>
            </a:r>
          </a:p>
        </p:txBody>
      </p:sp>
      <p:sp>
        <p:nvSpPr>
          <p:cNvPr id="9" name="Metin kutusu 8">
            <a:extLst>
              <a:ext uri="{FF2B5EF4-FFF2-40B4-BE49-F238E27FC236}">
                <a16:creationId xmlns:a16="http://schemas.microsoft.com/office/drawing/2014/main" id="{9D334CBB-852D-CD60-D6BE-72E93B264152}"/>
              </a:ext>
            </a:extLst>
          </p:cNvPr>
          <p:cNvSpPr txBox="1"/>
          <p:nvPr/>
        </p:nvSpPr>
        <p:spPr>
          <a:xfrm>
            <a:off x="511279" y="2042015"/>
            <a:ext cx="6164824" cy="4401205"/>
          </a:xfrm>
          <a:prstGeom prst="rect">
            <a:avLst/>
          </a:prstGeom>
          <a:noFill/>
        </p:spPr>
        <p:txBody>
          <a:bodyPr wrap="square">
            <a:spAutoFit/>
          </a:bodyPr>
          <a:lstStyle/>
          <a:p>
            <a:r>
              <a:rPr lang="tr-TR" sz="2000" dirty="0"/>
              <a:t>Yapay Zeka, tarımda verimliliği artırmada devrim niteliğinde bir role sahip. Sensörler ve Yapay Zeka ile toprağın, suyun ve hava koşullarının anlık durumu incelenerek, bitkilerin ihtiyaçları belirlenir. Bu sayede bitkilerin susuz kalmasının ve aşırı sulamaya maruz kalmasının önüne geçilir ve bitkilere gerektiği kadar gübre verilir. Örneğin, Yapay Zeka destekli tarım robotları, mahsulleri daha hassas bir şekilde ekebilir, sulama ve gübreleme işlemlerini kontrol edebilir. Ayrıca, Yapay Zeka, bitki hastalıklarını ve böcekleri erken tespit edebilir, böylece mahsul kayıpları, en aza indirilir. Tarımda Yapay </a:t>
            </a:r>
            <a:r>
              <a:rPr lang="tr-TR" sz="2000" dirty="0" err="1"/>
              <a:t>Zeka'nın</a:t>
            </a:r>
            <a:r>
              <a:rPr lang="tr-TR" sz="2000" dirty="0"/>
              <a:t> kullanılması, hem çiftçilerin mahsullerini korumasına olanak tanır hem de tarımdaki verimliliği artırır.</a:t>
            </a:r>
          </a:p>
        </p:txBody>
      </p:sp>
    </p:spTree>
    <p:extLst>
      <p:ext uri="{BB962C8B-B14F-4D97-AF65-F5344CB8AC3E}">
        <p14:creationId xmlns:p14="http://schemas.microsoft.com/office/powerpoint/2010/main" val="221660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76</TotalTime>
  <Words>484</Words>
  <Application>Microsoft Office PowerPoint</Application>
  <PresentationFormat>Geniş ekran</PresentationFormat>
  <Paragraphs>27</Paragraphs>
  <Slides>10</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10</vt:i4>
      </vt:variant>
    </vt:vector>
  </HeadingPairs>
  <TitlesOfParts>
    <vt:vector size="18" baseType="lpstr">
      <vt:lpstr>Algerian</vt:lpstr>
      <vt:lpstr>Aptos</vt:lpstr>
      <vt:lpstr>Aptos Display</vt:lpstr>
      <vt:lpstr>Arial</vt:lpstr>
      <vt:lpstr>Arial Black</vt:lpstr>
      <vt:lpstr>Neue Haas Grotesk Text Pro</vt:lpstr>
      <vt:lpstr>Office Teması</vt:lpstr>
      <vt:lpstr>VanillaVTI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12</cp:revision>
  <dcterms:created xsi:type="dcterms:W3CDTF">2025-03-01T21:19:29Z</dcterms:created>
  <dcterms:modified xsi:type="dcterms:W3CDTF">2025-03-14T18:58:55Z</dcterms:modified>
</cp:coreProperties>
</file>