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7" r:id="rId3"/>
    <p:sldId id="256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4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2CCFA82-CDD2-41C5-B449-FCFEC4ADAAE6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tr-TR"/>
        </a:p>
      </dgm:t>
    </dgm:pt>
    <dgm:pt modelId="{9CDE313B-64C6-411D-A495-D23DD0D8E57B}">
      <dgm:prSet phldrT="[Metin]"/>
      <dgm:spPr/>
      <dgm:t>
        <a:bodyPr/>
        <a:lstStyle/>
        <a:p>
          <a:r>
            <a:rPr lang="tr-TR" dirty="0"/>
            <a:t>Etkili </a:t>
          </a:r>
          <a:r>
            <a:rPr lang="tr-TR" dirty="0" err="1"/>
            <a:t>Promptların</a:t>
          </a:r>
          <a:r>
            <a:rPr lang="tr-TR" dirty="0"/>
            <a:t> Önemi</a:t>
          </a:r>
        </a:p>
      </dgm:t>
    </dgm:pt>
    <dgm:pt modelId="{B90CE229-E4A4-4613-80C6-04B97BDED40A}" type="parTrans" cxnId="{00C76B1A-FE02-4A1C-B41D-E49028AA08B4}">
      <dgm:prSet/>
      <dgm:spPr/>
      <dgm:t>
        <a:bodyPr/>
        <a:lstStyle/>
        <a:p>
          <a:endParaRPr lang="tr-TR"/>
        </a:p>
      </dgm:t>
    </dgm:pt>
    <dgm:pt modelId="{5FF4E8EE-C0CD-43CC-9669-10BB5E26D6E7}" type="sibTrans" cxnId="{00C76B1A-FE02-4A1C-B41D-E49028AA08B4}">
      <dgm:prSet/>
      <dgm:spPr/>
      <dgm:t>
        <a:bodyPr/>
        <a:lstStyle/>
        <a:p>
          <a:endParaRPr lang="tr-TR"/>
        </a:p>
      </dgm:t>
    </dgm:pt>
    <dgm:pt modelId="{DE036814-68F7-477F-8D92-1BF366B34149}">
      <dgm:prSet/>
      <dgm:spPr/>
      <dgm:t>
        <a:bodyPr/>
        <a:lstStyle/>
        <a:p>
          <a:r>
            <a:rPr lang="tr-TR" dirty="0"/>
            <a:t>Bilgi İsteme </a:t>
          </a:r>
          <a:r>
            <a:rPr lang="tr-TR" dirty="0" err="1"/>
            <a:t>Promtları</a:t>
          </a:r>
          <a:endParaRPr lang="tr-TR" dirty="0"/>
        </a:p>
      </dgm:t>
    </dgm:pt>
    <dgm:pt modelId="{1C839BA3-BBD6-46D5-B40E-0CB64DAE00D1}" type="parTrans" cxnId="{F0E237FE-BA14-4E8D-BC34-A6A5C2CA1C88}">
      <dgm:prSet/>
      <dgm:spPr/>
      <dgm:t>
        <a:bodyPr/>
        <a:lstStyle/>
        <a:p>
          <a:endParaRPr lang="tr-TR"/>
        </a:p>
      </dgm:t>
    </dgm:pt>
    <dgm:pt modelId="{FD65A01C-21A3-49DB-A35F-4378B429DDBB}" type="sibTrans" cxnId="{F0E237FE-BA14-4E8D-BC34-A6A5C2CA1C88}">
      <dgm:prSet/>
      <dgm:spPr/>
      <dgm:t>
        <a:bodyPr/>
        <a:lstStyle/>
        <a:p>
          <a:endParaRPr lang="tr-TR"/>
        </a:p>
      </dgm:t>
    </dgm:pt>
    <dgm:pt modelId="{4C8338A0-6489-44E2-9A3D-C5D5FFEAE702}">
      <dgm:prSet/>
      <dgm:spPr/>
      <dgm:t>
        <a:bodyPr/>
        <a:lstStyle/>
        <a:p>
          <a:r>
            <a:rPr lang="tr-TR"/>
            <a:t>Yaratıcı Yazım Promtları</a:t>
          </a:r>
        </a:p>
      </dgm:t>
    </dgm:pt>
    <dgm:pt modelId="{0A4ACAE7-7750-40CD-91E1-406B76503EF0}" type="parTrans" cxnId="{1D0574E8-C15B-4B38-8104-A8CA28346CAC}">
      <dgm:prSet/>
      <dgm:spPr/>
      <dgm:t>
        <a:bodyPr/>
        <a:lstStyle/>
        <a:p>
          <a:endParaRPr lang="tr-TR"/>
        </a:p>
      </dgm:t>
    </dgm:pt>
    <dgm:pt modelId="{C0D720CA-E0AF-409B-998D-73AB3A9400BB}" type="sibTrans" cxnId="{1D0574E8-C15B-4B38-8104-A8CA28346CAC}">
      <dgm:prSet/>
      <dgm:spPr/>
      <dgm:t>
        <a:bodyPr/>
        <a:lstStyle/>
        <a:p>
          <a:endParaRPr lang="tr-TR"/>
        </a:p>
      </dgm:t>
    </dgm:pt>
    <dgm:pt modelId="{CD4BE95B-26B4-448A-92A1-0FDD03D2CE02}">
      <dgm:prSet/>
      <dgm:spPr/>
      <dgm:t>
        <a:bodyPr/>
        <a:lstStyle/>
        <a:p>
          <a:r>
            <a:rPr lang="tr-TR"/>
            <a:t>Öneri İsteme Promtları</a:t>
          </a:r>
        </a:p>
      </dgm:t>
    </dgm:pt>
    <dgm:pt modelId="{06AD2323-23CD-4114-ABF7-B4F8AEB1D0CC}" type="parTrans" cxnId="{E81746E0-43C9-44B6-A05E-1296C2FF744B}">
      <dgm:prSet/>
      <dgm:spPr/>
      <dgm:t>
        <a:bodyPr/>
        <a:lstStyle/>
        <a:p>
          <a:endParaRPr lang="tr-TR"/>
        </a:p>
      </dgm:t>
    </dgm:pt>
    <dgm:pt modelId="{A1F5AE4E-0C48-482A-8914-ED336FB631C4}" type="sibTrans" cxnId="{E81746E0-43C9-44B6-A05E-1296C2FF744B}">
      <dgm:prSet/>
      <dgm:spPr/>
      <dgm:t>
        <a:bodyPr/>
        <a:lstStyle/>
        <a:p>
          <a:endParaRPr lang="tr-TR"/>
        </a:p>
      </dgm:t>
    </dgm:pt>
    <dgm:pt modelId="{B462F1EF-C723-490C-99D3-2CA98A9E9612}">
      <dgm:prSet/>
      <dgm:spPr/>
      <dgm:t>
        <a:bodyPr/>
        <a:lstStyle/>
        <a:p>
          <a:r>
            <a:rPr lang="tr-TR"/>
            <a:t>Karşılaştırma İsteme Promtları</a:t>
          </a:r>
        </a:p>
      </dgm:t>
    </dgm:pt>
    <dgm:pt modelId="{386B0C22-F7DE-4CD1-904B-45BDF374FD9A}" type="parTrans" cxnId="{622D2BC0-3158-4EF7-99F5-85D2DF0E6E52}">
      <dgm:prSet/>
      <dgm:spPr/>
      <dgm:t>
        <a:bodyPr/>
        <a:lstStyle/>
        <a:p>
          <a:endParaRPr lang="tr-TR"/>
        </a:p>
      </dgm:t>
    </dgm:pt>
    <dgm:pt modelId="{69FB8011-A606-4DF7-BA53-DD328F273CA2}" type="sibTrans" cxnId="{622D2BC0-3158-4EF7-99F5-85D2DF0E6E52}">
      <dgm:prSet/>
      <dgm:spPr/>
      <dgm:t>
        <a:bodyPr/>
        <a:lstStyle/>
        <a:p>
          <a:endParaRPr lang="tr-TR"/>
        </a:p>
      </dgm:t>
    </dgm:pt>
    <dgm:pt modelId="{D5DED241-8E48-4636-9505-7E02A4D22921}">
      <dgm:prSet/>
      <dgm:spPr/>
      <dgm:t>
        <a:bodyPr/>
        <a:lstStyle/>
        <a:p>
          <a:r>
            <a:rPr lang="tr-TR"/>
            <a:t>Tavsiye İsteme Promtları</a:t>
          </a:r>
        </a:p>
      </dgm:t>
    </dgm:pt>
    <dgm:pt modelId="{760A5951-7BE9-497D-B5CD-E713C04D66DA}" type="parTrans" cxnId="{03C1C00E-7410-41F6-AAA4-4DD967F7926D}">
      <dgm:prSet/>
      <dgm:spPr/>
      <dgm:t>
        <a:bodyPr/>
        <a:lstStyle/>
        <a:p>
          <a:endParaRPr lang="tr-TR"/>
        </a:p>
      </dgm:t>
    </dgm:pt>
    <dgm:pt modelId="{F176656E-4987-4DB5-A7C6-B43474E904C9}" type="sibTrans" cxnId="{03C1C00E-7410-41F6-AAA4-4DD967F7926D}">
      <dgm:prSet/>
      <dgm:spPr/>
      <dgm:t>
        <a:bodyPr/>
        <a:lstStyle/>
        <a:p>
          <a:endParaRPr lang="tr-TR"/>
        </a:p>
      </dgm:t>
    </dgm:pt>
    <dgm:pt modelId="{6BB5BF15-6690-420A-A40E-1DA012149507}">
      <dgm:prSet/>
      <dgm:spPr/>
      <dgm:t>
        <a:bodyPr/>
        <a:lstStyle/>
        <a:p>
          <a:r>
            <a:rPr lang="tr-TR"/>
            <a:t>Analiz İsteme Promtları</a:t>
          </a:r>
        </a:p>
      </dgm:t>
    </dgm:pt>
    <dgm:pt modelId="{7F103CC9-18AD-44E0-9861-720950D12A8F}" type="parTrans" cxnId="{097AE828-39CE-42E0-9AC0-4B07FF20BBB0}">
      <dgm:prSet/>
      <dgm:spPr/>
      <dgm:t>
        <a:bodyPr/>
        <a:lstStyle/>
        <a:p>
          <a:endParaRPr lang="tr-TR"/>
        </a:p>
      </dgm:t>
    </dgm:pt>
    <dgm:pt modelId="{219DA903-DE73-45C6-922A-1A96973E1F4D}" type="sibTrans" cxnId="{097AE828-39CE-42E0-9AC0-4B07FF20BBB0}">
      <dgm:prSet/>
      <dgm:spPr/>
      <dgm:t>
        <a:bodyPr/>
        <a:lstStyle/>
        <a:p>
          <a:endParaRPr lang="tr-TR"/>
        </a:p>
      </dgm:t>
    </dgm:pt>
    <dgm:pt modelId="{E29BD045-AEF3-44A7-9168-A587490B499E}">
      <dgm:prSet/>
      <dgm:spPr/>
      <dgm:t>
        <a:bodyPr/>
        <a:lstStyle/>
        <a:p>
          <a:r>
            <a:rPr lang="tr-TR" dirty="0"/>
            <a:t>Özel </a:t>
          </a:r>
          <a:r>
            <a:rPr lang="tr-TR" dirty="0" err="1"/>
            <a:t>Prompt</a:t>
          </a:r>
          <a:r>
            <a:rPr lang="tr-TR" dirty="0"/>
            <a:t> Alma Stili 1.0</a:t>
          </a:r>
        </a:p>
      </dgm:t>
    </dgm:pt>
    <dgm:pt modelId="{D368D077-E59E-4BB3-85C8-38C7E1A4C435}" type="parTrans" cxnId="{6C31474C-C47B-4160-A626-FA60F794D6CA}">
      <dgm:prSet/>
      <dgm:spPr/>
      <dgm:t>
        <a:bodyPr/>
        <a:lstStyle/>
        <a:p>
          <a:endParaRPr lang="tr-TR"/>
        </a:p>
      </dgm:t>
    </dgm:pt>
    <dgm:pt modelId="{1B981E88-1955-4B78-8EE0-CAEB2E8A71E9}" type="sibTrans" cxnId="{6C31474C-C47B-4160-A626-FA60F794D6CA}">
      <dgm:prSet/>
      <dgm:spPr/>
      <dgm:t>
        <a:bodyPr/>
        <a:lstStyle/>
        <a:p>
          <a:endParaRPr lang="tr-TR"/>
        </a:p>
      </dgm:t>
    </dgm:pt>
    <dgm:pt modelId="{062C3446-1890-44DD-9B3B-8A2D10067812}">
      <dgm:prSet/>
      <dgm:spPr/>
      <dgm:t>
        <a:bodyPr/>
        <a:lstStyle/>
        <a:p>
          <a:r>
            <a:rPr lang="tr-TR" dirty="0"/>
            <a:t>Özel </a:t>
          </a:r>
          <a:r>
            <a:rPr lang="tr-TR" dirty="0" err="1"/>
            <a:t>Prompt</a:t>
          </a:r>
          <a:r>
            <a:rPr lang="tr-TR" dirty="0"/>
            <a:t> Alma Stili 2.0</a:t>
          </a:r>
        </a:p>
      </dgm:t>
    </dgm:pt>
    <dgm:pt modelId="{EF8D26BD-32D8-4E39-B508-FEAD165E6272}" type="parTrans" cxnId="{559242DC-D146-468E-935F-9E185FD045A9}">
      <dgm:prSet/>
      <dgm:spPr/>
      <dgm:t>
        <a:bodyPr/>
        <a:lstStyle/>
        <a:p>
          <a:endParaRPr lang="tr-TR"/>
        </a:p>
      </dgm:t>
    </dgm:pt>
    <dgm:pt modelId="{051E76CA-D5A8-4AA6-AF68-181E91344BA6}" type="sibTrans" cxnId="{559242DC-D146-468E-935F-9E185FD045A9}">
      <dgm:prSet/>
      <dgm:spPr/>
      <dgm:t>
        <a:bodyPr/>
        <a:lstStyle/>
        <a:p>
          <a:endParaRPr lang="tr-TR"/>
        </a:p>
      </dgm:t>
    </dgm:pt>
    <dgm:pt modelId="{72F040BC-C28D-473A-B90A-9425BE9053E3}" type="pres">
      <dgm:prSet presAssocID="{A2CCFA82-CDD2-41C5-B449-FCFEC4ADAAE6}" presName="linear" presStyleCnt="0">
        <dgm:presLayoutVars>
          <dgm:dir/>
          <dgm:animLvl val="lvl"/>
          <dgm:resizeHandles val="exact"/>
        </dgm:presLayoutVars>
      </dgm:prSet>
      <dgm:spPr/>
    </dgm:pt>
    <dgm:pt modelId="{460DEBF0-2B2C-4091-B258-5742BB39F27B}" type="pres">
      <dgm:prSet presAssocID="{9CDE313B-64C6-411D-A495-D23DD0D8E57B}" presName="parentLin" presStyleCnt="0"/>
      <dgm:spPr/>
    </dgm:pt>
    <dgm:pt modelId="{3AB707CE-8BEF-4EB3-9547-E52FA95E7A65}" type="pres">
      <dgm:prSet presAssocID="{9CDE313B-64C6-411D-A495-D23DD0D8E57B}" presName="parentLeftMargin" presStyleLbl="node1" presStyleIdx="0" presStyleCnt="9"/>
      <dgm:spPr/>
    </dgm:pt>
    <dgm:pt modelId="{E95EAFAC-9B16-4879-88C7-B14CA6C3826B}" type="pres">
      <dgm:prSet presAssocID="{9CDE313B-64C6-411D-A495-D23DD0D8E57B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220C96D2-52AF-453E-A98D-CEF30B5C26FB}" type="pres">
      <dgm:prSet presAssocID="{9CDE313B-64C6-411D-A495-D23DD0D8E57B}" presName="negativeSpace" presStyleCnt="0"/>
      <dgm:spPr/>
    </dgm:pt>
    <dgm:pt modelId="{FB8A2F3A-9246-48BE-9AD8-31AA0EC851D7}" type="pres">
      <dgm:prSet presAssocID="{9CDE313B-64C6-411D-A495-D23DD0D8E57B}" presName="childText" presStyleLbl="conFgAcc1" presStyleIdx="0" presStyleCnt="9">
        <dgm:presLayoutVars>
          <dgm:bulletEnabled val="1"/>
        </dgm:presLayoutVars>
      </dgm:prSet>
      <dgm:spPr/>
    </dgm:pt>
    <dgm:pt modelId="{0CAB4915-C9E5-4052-BD4B-6D668FF2F331}" type="pres">
      <dgm:prSet presAssocID="{5FF4E8EE-C0CD-43CC-9669-10BB5E26D6E7}" presName="spaceBetweenRectangles" presStyleCnt="0"/>
      <dgm:spPr/>
    </dgm:pt>
    <dgm:pt modelId="{CF086281-776F-4810-BE44-05ECD18031D9}" type="pres">
      <dgm:prSet presAssocID="{DE036814-68F7-477F-8D92-1BF366B34149}" presName="parentLin" presStyleCnt="0"/>
      <dgm:spPr/>
    </dgm:pt>
    <dgm:pt modelId="{BE28F054-D1CE-4D66-ABDC-A2A1CD0AF4D8}" type="pres">
      <dgm:prSet presAssocID="{DE036814-68F7-477F-8D92-1BF366B34149}" presName="parentLeftMargin" presStyleLbl="node1" presStyleIdx="0" presStyleCnt="9"/>
      <dgm:spPr/>
    </dgm:pt>
    <dgm:pt modelId="{6E56BAB0-8E30-41D8-A15B-D0DCF5B77FE0}" type="pres">
      <dgm:prSet presAssocID="{DE036814-68F7-477F-8D92-1BF366B34149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62D29BB6-1666-4421-AF1D-DB0480FF7D00}" type="pres">
      <dgm:prSet presAssocID="{DE036814-68F7-477F-8D92-1BF366B34149}" presName="negativeSpace" presStyleCnt="0"/>
      <dgm:spPr/>
    </dgm:pt>
    <dgm:pt modelId="{1B45D4C5-6B8D-4D2B-8C74-7BC85BB22E9E}" type="pres">
      <dgm:prSet presAssocID="{DE036814-68F7-477F-8D92-1BF366B34149}" presName="childText" presStyleLbl="conFgAcc1" presStyleIdx="1" presStyleCnt="9">
        <dgm:presLayoutVars>
          <dgm:bulletEnabled val="1"/>
        </dgm:presLayoutVars>
      </dgm:prSet>
      <dgm:spPr/>
    </dgm:pt>
    <dgm:pt modelId="{6B1C2C2F-EF62-47DB-9679-72DA8AB10AE8}" type="pres">
      <dgm:prSet presAssocID="{FD65A01C-21A3-49DB-A35F-4378B429DDBB}" presName="spaceBetweenRectangles" presStyleCnt="0"/>
      <dgm:spPr/>
    </dgm:pt>
    <dgm:pt modelId="{3555ECE4-A638-4F77-BEAC-4B496DFDBEAB}" type="pres">
      <dgm:prSet presAssocID="{4C8338A0-6489-44E2-9A3D-C5D5FFEAE702}" presName="parentLin" presStyleCnt="0"/>
      <dgm:spPr/>
    </dgm:pt>
    <dgm:pt modelId="{3A3674BE-9D56-40E9-B286-C3B11778E13C}" type="pres">
      <dgm:prSet presAssocID="{4C8338A0-6489-44E2-9A3D-C5D5FFEAE702}" presName="parentLeftMargin" presStyleLbl="node1" presStyleIdx="1" presStyleCnt="9"/>
      <dgm:spPr/>
    </dgm:pt>
    <dgm:pt modelId="{91438ECA-3A00-41D2-BC58-262534259444}" type="pres">
      <dgm:prSet presAssocID="{4C8338A0-6489-44E2-9A3D-C5D5FFEAE702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DEE14F28-D123-4540-A15E-EECF71DA4D2A}" type="pres">
      <dgm:prSet presAssocID="{4C8338A0-6489-44E2-9A3D-C5D5FFEAE702}" presName="negativeSpace" presStyleCnt="0"/>
      <dgm:spPr/>
    </dgm:pt>
    <dgm:pt modelId="{0843F83A-EC4F-48F9-B952-706594EA4F89}" type="pres">
      <dgm:prSet presAssocID="{4C8338A0-6489-44E2-9A3D-C5D5FFEAE702}" presName="childText" presStyleLbl="conFgAcc1" presStyleIdx="2" presStyleCnt="9">
        <dgm:presLayoutVars>
          <dgm:bulletEnabled val="1"/>
        </dgm:presLayoutVars>
      </dgm:prSet>
      <dgm:spPr/>
    </dgm:pt>
    <dgm:pt modelId="{DE4061DD-173C-4F7C-BEE6-7E976C59689E}" type="pres">
      <dgm:prSet presAssocID="{C0D720CA-E0AF-409B-998D-73AB3A9400BB}" presName="spaceBetweenRectangles" presStyleCnt="0"/>
      <dgm:spPr/>
    </dgm:pt>
    <dgm:pt modelId="{133F0B91-F742-49CE-A907-01908DEEC931}" type="pres">
      <dgm:prSet presAssocID="{CD4BE95B-26B4-448A-92A1-0FDD03D2CE02}" presName="parentLin" presStyleCnt="0"/>
      <dgm:spPr/>
    </dgm:pt>
    <dgm:pt modelId="{69DAAC4A-1AC6-4300-A4C5-716F080CD4BA}" type="pres">
      <dgm:prSet presAssocID="{CD4BE95B-26B4-448A-92A1-0FDD03D2CE02}" presName="parentLeftMargin" presStyleLbl="node1" presStyleIdx="2" presStyleCnt="9"/>
      <dgm:spPr/>
    </dgm:pt>
    <dgm:pt modelId="{CDEFE3F7-774C-4DA8-897D-BAEA6210A372}" type="pres">
      <dgm:prSet presAssocID="{CD4BE95B-26B4-448A-92A1-0FDD03D2CE02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A9DBB50E-32F1-4B96-A7EF-42C82BD8CF65}" type="pres">
      <dgm:prSet presAssocID="{CD4BE95B-26B4-448A-92A1-0FDD03D2CE02}" presName="negativeSpace" presStyleCnt="0"/>
      <dgm:spPr/>
    </dgm:pt>
    <dgm:pt modelId="{2D4A50BE-E356-454C-B344-43FAA9457BE1}" type="pres">
      <dgm:prSet presAssocID="{CD4BE95B-26B4-448A-92A1-0FDD03D2CE02}" presName="childText" presStyleLbl="conFgAcc1" presStyleIdx="3" presStyleCnt="9">
        <dgm:presLayoutVars>
          <dgm:bulletEnabled val="1"/>
        </dgm:presLayoutVars>
      </dgm:prSet>
      <dgm:spPr/>
    </dgm:pt>
    <dgm:pt modelId="{22FBC1F2-43B8-4822-BED9-DF6868BB5DBC}" type="pres">
      <dgm:prSet presAssocID="{A1F5AE4E-0C48-482A-8914-ED336FB631C4}" presName="spaceBetweenRectangles" presStyleCnt="0"/>
      <dgm:spPr/>
    </dgm:pt>
    <dgm:pt modelId="{0737AC92-4AD2-49F5-94E6-A607290AF69B}" type="pres">
      <dgm:prSet presAssocID="{B462F1EF-C723-490C-99D3-2CA98A9E9612}" presName="parentLin" presStyleCnt="0"/>
      <dgm:spPr/>
    </dgm:pt>
    <dgm:pt modelId="{51D0CD1C-EAE3-4276-955B-B4E9478D179B}" type="pres">
      <dgm:prSet presAssocID="{B462F1EF-C723-490C-99D3-2CA98A9E9612}" presName="parentLeftMargin" presStyleLbl="node1" presStyleIdx="3" presStyleCnt="9"/>
      <dgm:spPr/>
    </dgm:pt>
    <dgm:pt modelId="{46159FD3-7C1B-4C80-B2B9-659A36E5267E}" type="pres">
      <dgm:prSet presAssocID="{B462F1EF-C723-490C-99D3-2CA98A9E9612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05B6B904-1A05-4024-BCE2-040F2C5AFC1D}" type="pres">
      <dgm:prSet presAssocID="{B462F1EF-C723-490C-99D3-2CA98A9E9612}" presName="negativeSpace" presStyleCnt="0"/>
      <dgm:spPr/>
    </dgm:pt>
    <dgm:pt modelId="{E895BB81-6C77-4497-BF08-9C25761A2ECD}" type="pres">
      <dgm:prSet presAssocID="{B462F1EF-C723-490C-99D3-2CA98A9E9612}" presName="childText" presStyleLbl="conFgAcc1" presStyleIdx="4" presStyleCnt="9">
        <dgm:presLayoutVars>
          <dgm:bulletEnabled val="1"/>
        </dgm:presLayoutVars>
      </dgm:prSet>
      <dgm:spPr/>
    </dgm:pt>
    <dgm:pt modelId="{DB90105A-DE27-4244-ABE7-918171F098B6}" type="pres">
      <dgm:prSet presAssocID="{69FB8011-A606-4DF7-BA53-DD328F273CA2}" presName="spaceBetweenRectangles" presStyleCnt="0"/>
      <dgm:spPr/>
    </dgm:pt>
    <dgm:pt modelId="{277CF091-D85C-4FB3-920F-ABFD3724A002}" type="pres">
      <dgm:prSet presAssocID="{D5DED241-8E48-4636-9505-7E02A4D22921}" presName="parentLin" presStyleCnt="0"/>
      <dgm:spPr/>
    </dgm:pt>
    <dgm:pt modelId="{44A019B9-3915-4A3E-BF34-42D8B82C7F7A}" type="pres">
      <dgm:prSet presAssocID="{D5DED241-8E48-4636-9505-7E02A4D22921}" presName="parentLeftMargin" presStyleLbl="node1" presStyleIdx="4" presStyleCnt="9"/>
      <dgm:spPr/>
    </dgm:pt>
    <dgm:pt modelId="{73990185-A8AC-4BE3-B5CB-EC6B664B98E2}" type="pres">
      <dgm:prSet presAssocID="{D5DED241-8E48-4636-9505-7E02A4D22921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97347622-8001-4BE3-B197-B79B245075E8}" type="pres">
      <dgm:prSet presAssocID="{D5DED241-8E48-4636-9505-7E02A4D22921}" presName="negativeSpace" presStyleCnt="0"/>
      <dgm:spPr/>
    </dgm:pt>
    <dgm:pt modelId="{7A7C999D-D0E3-40D3-94DA-4409914F4D0D}" type="pres">
      <dgm:prSet presAssocID="{D5DED241-8E48-4636-9505-7E02A4D22921}" presName="childText" presStyleLbl="conFgAcc1" presStyleIdx="5" presStyleCnt="9">
        <dgm:presLayoutVars>
          <dgm:bulletEnabled val="1"/>
        </dgm:presLayoutVars>
      </dgm:prSet>
      <dgm:spPr/>
    </dgm:pt>
    <dgm:pt modelId="{80AEF690-D538-41B9-ABCC-809F7018339C}" type="pres">
      <dgm:prSet presAssocID="{F176656E-4987-4DB5-A7C6-B43474E904C9}" presName="spaceBetweenRectangles" presStyleCnt="0"/>
      <dgm:spPr/>
    </dgm:pt>
    <dgm:pt modelId="{F9F1AB9B-CD11-4A76-80FA-A9BA00E556C8}" type="pres">
      <dgm:prSet presAssocID="{6BB5BF15-6690-420A-A40E-1DA012149507}" presName="parentLin" presStyleCnt="0"/>
      <dgm:spPr/>
    </dgm:pt>
    <dgm:pt modelId="{158DB63A-5F35-46A2-ACDB-D26ED7236AE7}" type="pres">
      <dgm:prSet presAssocID="{6BB5BF15-6690-420A-A40E-1DA012149507}" presName="parentLeftMargin" presStyleLbl="node1" presStyleIdx="5" presStyleCnt="9"/>
      <dgm:spPr/>
    </dgm:pt>
    <dgm:pt modelId="{38CBE119-41F3-4410-88CB-9B6E3BF18FF4}" type="pres">
      <dgm:prSet presAssocID="{6BB5BF15-6690-420A-A40E-1DA012149507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D9FA139F-1339-4A88-BE52-D3D977B56500}" type="pres">
      <dgm:prSet presAssocID="{6BB5BF15-6690-420A-A40E-1DA012149507}" presName="negativeSpace" presStyleCnt="0"/>
      <dgm:spPr/>
    </dgm:pt>
    <dgm:pt modelId="{24F335DC-A144-4B7A-9225-79F6A4ABBE81}" type="pres">
      <dgm:prSet presAssocID="{6BB5BF15-6690-420A-A40E-1DA012149507}" presName="childText" presStyleLbl="conFgAcc1" presStyleIdx="6" presStyleCnt="9">
        <dgm:presLayoutVars>
          <dgm:bulletEnabled val="1"/>
        </dgm:presLayoutVars>
      </dgm:prSet>
      <dgm:spPr/>
    </dgm:pt>
    <dgm:pt modelId="{A7B7F838-A6C3-4BA6-B46C-49A577044CE0}" type="pres">
      <dgm:prSet presAssocID="{219DA903-DE73-45C6-922A-1A96973E1F4D}" presName="spaceBetweenRectangles" presStyleCnt="0"/>
      <dgm:spPr/>
    </dgm:pt>
    <dgm:pt modelId="{565B5D8F-86D6-4DE1-AD78-97748F32CE51}" type="pres">
      <dgm:prSet presAssocID="{E29BD045-AEF3-44A7-9168-A587490B499E}" presName="parentLin" presStyleCnt="0"/>
      <dgm:spPr/>
    </dgm:pt>
    <dgm:pt modelId="{97C0C082-2882-4745-9894-1454D8569CC4}" type="pres">
      <dgm:prSet presAssocID="{E29BD045-AEF3-44A7-9168-A587490B499E}" presName="parentLeftMargin" presStyleLbl="node1" presStyleIdx="6" presStyleCnt="9"/>
      <dgm:spPr/>
    </dgm:pt>
    <dgm:pt modelId="{9B7127AD-CC30-400E-944D-6C371674AF20}" type="pres">
      <dgm:prSet presAssocID="{E29BD045-AEF3-44A7-9168-A587490B499E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70645665-3CBB-4450-9017-3E98F1635541}" type="pres">
      <dgm:prSet presAssocID="{E29BD045-AEF3-44A7-9168-A587490B499E}" presName="negativeSpace" presStyleCnt="0"/>
      <dgm:spPr/>
    </dgm:pt>
    <dgm:pt modelId="{6C86B477-465F-4FA3-B312-E33F12056CDB}" type="pres">
      <dgm:prSet presAssocID="{E29BD045-AEF3-44A7-9168-A587490B499E}" presName="childText" presStyleLbl="conFgAcc1" presStyleIdx="7" presStyleCnt="9">
        <dgm:presLayoutVars>
          <dgm:bulletEnabled val="1"/>
        </dgm:presLayoutVars>
      </dgm:prSet>
      <dgm:spPr/>
    </dgm:pt>
    <dgm:pt modelId="{243D4240-9D27-46E8-87CD-2D575CC76FAC}" type="pres">
      <dgm:prSet presAssocID="{1B981E88-1955-4B78-8EE0-CAEB2E8A71E9}" presName="spaceBetweenRectangles" presStyleCnt="0"/>
      <dgm:spPr/>
    </dgm:pt>
    <dgm:pt modelId="{D61926B1-C969-43C6-B875-24CD112931C7}" type="pres">
      <dgm:prSet presAssocID="{062C3446-1890-44DD-9B3B-8A2D10067812}" presName="parentLin" presStyleCnt="0"/>
      <dgm:spPr/>
    </dgm:pt>
    <dgm:pt modelId="{2D13F10F-DBEB-4821-8B58-7B59D1B0371B}" type="pres">
      <dgm:prSet presAssocID="{062C3446-1890-44DD-9B3B-8A2D10067812}" presName="parentLeftMargin" presStyleLbl="node1" presStyleIdx="7" presStyleCnt="9"/>
      <dgm:spPr/>
    </dgm:pt>
    <dgm:pt modelId="{3AB1A79A-F4DF-41BD-97C9-B82F1B9286B4}" type="pres">
      <dgm:prSet presAssocID="{062C3446-1890-44DD-9B3B-8A2D10067812}" presName="parentText" presStyleLbl="node1" presStyleIdx="8" presStyleCnt="9">
        <dgm:presLayoutVars>
          <dgm:chMax val="0"/>
          <dgm:bulletEnabled val="1"/>
        </dgm:presLayoutVars>
      </dgm:prSet>
      <dgm:spPr/>
    </dgm:pt>
    <dgm:pt modelId="{178BE40A-2D89-400A-B80E-A3F202EC419D}" type="pres">
      <dgm:prSet presAssocID="{062C3446-1890-44DD-9B3B-8A2D10067812}" presName="negativeSpace" presStyleCnt="0"/>
      <dgm:spPr/>
    </dgm:pt>
    <dgm:pt modelId="{06979038-0D81-4736-8FE1-2F1C8B8F5E79}" type="pres">
      <dgm:prSet presAssocID="{062C3446-1890-44DD-9B3B-8A2D10067812}" presName="childText" presStyleLbl="conFgAcc1" presStyleIdx="8" presStyleCnt="9">
        <dgm:presLayoutVars>
          <dgm:bulletEnabled val="1"/>
        </dgm:presLayoutVars>
      </dgm:prSet>
      <dgm:spPr/>
    </dgm:pt>
  </dgm:ptLst>
  <dgm:cxnLst>
    <dgm:cxn modelId="{C90F1105-D624-4CAD-9C17-23EADFCBB580}" type="presOf" srcId="{9CDE313B-64C6-411D-A495-D23DD0D8E57B}" destId="{3AB707CE-8BEF-4EB3-9547-E52FA95E7A65}" srcOrd="0" destOrd="0" presId="urn:microsoft.com/office/officeart/2005/8/layout/list1"/>
    <dgm:cxn modelId="{03C1C00E-7410-41F6-AAA4-4DD967F7926D}" srcId="{A2CCFA82-CDD2-41C5-B449-FCFEC4ADAAE6}" destId="{D5DED241-8E48-4636-9505-7E02A4D22921}" srcOrd="5" destOrd="0" parTransId="{760A5951-7BE9-497D-B5CD-E713C04D66DA}" sibTransId="{F176656E-4987-4DB5-A7C6-B43474E904C9}"/>
    <dgm:cxn modelId="{D72CD312-D86C-403D-B2E8-C4AF4A00D3B3}" type="presOf" srcId="{DE036814-68F7-477F-8D92-1BF366B34149}" destId="{BE28F054-D1CE-4D66-ABDC-A2A1CD0AF4D8}" srcOrd="0" destOrd="0" presId="urn:microsoft.com/office/officeart/2005/8/layout/list1"/>
    <dgm:cxn modelId="{00C76B1A-FE02-4A1C-B41D-E49028AA08B4}" srcId="{A2CCFA82-CDD2-41C5-B449-FCFEC4ADAAE6}" destId="{9CDE313B-64C6-411D-A495-D23DD0D8E57B}" srcOrd="0" destOrd="0" parTransId="{B90CE229-E4A4-4613-80C6-04B97BDED40A}" sibTransId="{5FF4E8EE-C0CD-43CC-9669-10BB5E26D6E7}"/>
    <dgm:cxn modelId="{097AE828-39CE-42E0-9AC0-4B07FF20BBB0}" srcId="{A2CCFA82-CDD2-41C5-B449-FCFEC4ADAAE6}" destId="{6BB5BF15-6690-420A-A40E-1DA012149507}" srcOrd="6" destOrd="0" parTransId="{7F103CC9-18AD-44E0-9861-720950D12A8F}" sibTransId="{219DA903-DE73-45C6-922A-1A96973E1F4D}"/>
    <dgm:cxn modelId="{20059429-1D99-47E2-B23F-2C5922CEF4BA}" type="presOf" srcId="{E29BD045-AEF3-44A7-9168-A587490B499E}" destId="{97C0C082-2882-4745-9894-1454D8569CC4}" srcOrd="0" destOrd="0" presId="urn:microsoft.com/office/officeart/2005/8/layout/list1"/>
    <dgm:cxn modelId="{FBF5402A-808A-45E0-A112-293E42D4E06F}" type="presOf" srcId="{DE036814-68F7-477F-8D92-1BF366B34149}" destId="{6E56BAB0-8E30-41D8-A15B-D0DCF5B77FE0}" srcOrd="1" destOrd="0" presId="urn:microsoft.com/office/officeart/2005/8/layout/list1"/>
    <dgm:cxn modelId="{6C31474C-C47B-4160-A626-FA60F794D6CA}" srcId="{A2CCFA82-CDD2-41C5-B449-FCFEC4ADAAE6}" destId="{E29BD045-AEF3-44A7-9168-A587490B499E}" srcOrd="7" destOrd="0" parTransId="{D368D077-E59E-4BB3-85C8-38C7E1A4C435}" sibTransId="{1B981E88-1955-4B78-8EE0-CAEB2E8A71E9}"/>
    <dgm:cxn modelId="{2DE8906C-5F6D-4AE5-BDFB-E3AC0F776CA3}" type="presOf" srcId="{062C3446-1890-44DD-9B3B-8A2D10067812}" destId="{3AB1A79A-F4DF-41BD-97C9-B82F1B9286B4}" srcOrd="1" destOrd="0" presId="urn:microsoft.com/office/officeart/2005/8/layout/list1"/>
    <dgm:cxn modelId="{C3F41E6D-548F-4729-9183-505126F52B6B}" type="presOf" srcId="{A2CCFA82-CDD2-41C5-B449-FCFEC4ADAAE6}" destId="{72F040BC-C28D-473A-B90A-9425BE9053E3}" srcOrd="0" destOrd="0" presId="urn:microsoft.com/office/officeart/2005/8/layout/list1"/>
    <dgm:cxn modelId="{FCBB914D-F2A2-490F-8030-A5821F2E50EA}" type="presOf" srcId="{D5DED241-8E48-4636-9505-7E02A4D22921}" destId="{44A019B9-3915-4A3E-BF34-42D8B82C7F7A}" srcOrd="0" destOrd="0" presId="urn:microsoft.com/office/officeart/2005/8/layout/list1"/>
    <dgm:cxn modelId="{39473750-E060-4731-89DB-CF8AB032E7B2}" type="presOf" srcId="{CD4BE95B-26B4-448A-92A1-0FDD03D2CE02}" destId="{69DAAC4A-1AC6-4300-A4C5-716F080CD4BA}" srcOrd="0" destOrd="0" presId="urn:microsoft.com/office/officeart/2005/8/layout/list1"/>
    <dgm:cxn modelId="{4A3EC352-C46F-4FCD-9A3F-FC705C475A85}" type="presOf" srcId="{4C8338A0-6489-44E2-9A3D-C5D5FFEAE702}" destId="{3A3674BE-9D56-40E9-B286-C3B11778E13C}" srcOrd="0" destOrd="0" presId="urn:microsoft.com/office/officeart/2005/8/layout/list1"/>
    <dgm:cxn modelId="{BBC32A74-B2B7-4C35-8047-D5FF93A5DF39}" type="presOf" srcId="{B462F1EF-C723-490C-99D3-2CA98A9E9612}" destId="{51D0CD1C-EAE3-4276-955B-B4E9478D179B}" srcOrd="0" destOrd="0" presId="urn:microsoft.com/office/officeart/2005/8/layout/list1"/>
    <dgm:cxn modelId="{507D5474-6B3F-4585-87E8-9CCCAA0D1BE5}" type="presOf" srcId="{4C8338A0-6489-44E2-9A3D-C5D5FFEAE702}" destId="{91438ECA-3A00-41D2-BC58-262534259444}" srcOrd="1" destOrd="0" presId="urn:microsoft.com/office/officeart/2005/8/layout/list1"/>
    <dgm:cxn modelId="{24593A5A-15A6-493C-A9C2-800109DB1D0F}" type="presOf" srcId="{E29BD045-AEF3-44A7-9168-A587490B499E}" destId="{9B7127AD-CC30-400E-944D-6C371674AF20}" srcOrd="1" destOrd="0" presId="urn:microsoft.com/office/officeart/2005/8/layout/list1"/>
    <dgm:cxn modelId="{62C30985-0214-4903-A4AA-F8E1BF94FB87}" type="presOf" srcId="{D5DED241-8E48-4636-9505-7E02A4D22921}" destId="{73990185-A8AC-4BE3-B5CB-EC6B664B98E2}" srcOrd="1" destOrd="0" presId="urn:microsoft.com/office/officeart/2005/8/layout/list1"/>
    <dgm:cxn modelId="{D4F7A58B-6A4F-4EA4-AFC3-955875DDB1BA}" type="presOf" srcId="{CD4BE95B-26B4-448A-92A1-0FDD03D2CE02}" destId="{CDEFE3F7-774C-4DA8-897D-BAEA6210A372}" srcOrd="1" destOrd="0" presId="urn:microsoft.com/office/officeart/2005/8/layout/list1"/>
    <dgm:cxn modelId="{83A7088C-EA4B-4931-BFDB-AC5113EC84EC}" type="presOf" srcId="{6BB5BF15-6690-420A-A40E-1DA012149507}" destId="{158DB63A-5F35-46A2-ACDB-D26ED7236AE7}" srcOrd="0" destOrd="0" presId="urn:microsoft.com/office/officeart/2005/8/layout/list1"/>
    <dgm:cxn modelId="{ABC95894-7059-4CE3-80CC-90DD742F4EEA}" type="presOf" srcId="{9CDE313B-64C6-411D-A495-D23DD0D8E57B}" destId="{E95EAFAC-9B16-4879-88C7-B14CA6C3826B}" srcOrd="1" destOrd="0" presId="urn:microsoft.com/office/officeart/2005/8/layout/list1"/>
    <dgm:cxn modelId="{99795A9B-1E12-49F8-8EB0-D661DCDC6D1B}" type="presOf" srcId="{B462F1EF-C723-490C-99D3-2CA98A9E9612}" destId="{46159FD3-7C1B-4C80-B2B9-659A36E5267E}" srcOrd="1" destOrd="0" presId="urn:microsoft.com/office/officeart/2005/8/layout/list1"/>
    <dgm:cxn modelId="{E53BDBB9-F260-4E65-8D03-3718C7465787}" type="presOf" srcId="{6BB5BF15-6690-420A-A40E-1DA012149507}" destId="{38CBE119-41F3-4410-88CB-9B6E3BF18FF4}" srcOrd="1" destOrd="0" presId="urn:microsoft.com/office/officeart/2005/8/layout/list1"/>
    <dgm:cxn modelId="{622D2BC0-3158-4EF7-99F5-85D2DF0E6E52}" srcId="{A2CCFA82-CDD2-41C5-B449-FCFEC4ADAAE6}" destId="{B462F1EF-C723-490C-99D3-2CA98A9E9612}" srcOrd="4" destOrd="0" parTransId="{386B0C22-F7DE-4CD1-904B-45BDF374FD9A}" sibTransId="{69FB8011-A606-4DF7-BA53-DD328F273CA2}"/>
    <dgm:cxn modelId="{559242DC-D146-468E-935F-9E185FD045A9}" srcId="{A2CCFA82-CDD2-41C5-B449-FCFEC4ADAAE6}" destId="{062C3446-1890-44DD-9B3B-8A2D10067812}" srcOrd="8" destOrd="0" parTransId="{EF8D26BD-32D8-4E39-B508-FEAD165E6272}" sibTransId="{051E76CA-D5A8-4AA6-AF68-181E91344BA6}"/>
    <dgm:cxn modelId="{E81746E0-43C9-44B6-A05E-1296C2FF744B}" srcId="{A2CCFA82-CDD2-41C5-B449-FCFEC4ADAAE6}" destId="{CD4BE95B-26B4-448A-92A1-0FDD03D2CE02}" srcOrd="3" destOrd="0" parTransId="{06AD2323-23CD-4114-ABF7-B4F8AEB1D0CC}" sibTransId="{A1F5AE4E-0C48-482A-8914-ED336FB631C4}"/>
    <dgm:cxn modelId="{8DE48AE7-A4AA-4C89-A1F1-8C133008F720}" type="presOf" srcId="{062C3446-1890-44DD-9B3B-8A2D10067812}" destId="{2D13F10F-DBEB-4821-8B58-7B59D1B0371B}" srcOrd="0" destOrd="0" presId="urn:microsoft.com/office/officeart/2005/8/layout/list1"/>
    <dgm:cxn modelId="{1D0574E8-C15B-4B38-8104-A8CA28346CAC}" srcId="{A2CCFA82-CDD2-41C5-B449-FCFEC4ADAAE6}" destId="{4C8338A0-6489-44E2-9A3D-C5D5FFEAE702}" srcOrd="2" destOrd="0" parTransId="{0A4ACAE7-7750-40CD-91E1-406B76503EF0}" sibTransId="{C0D720CA-E0AF-409B-998D-73AB3A9400BB}"/>
    <dgm:cxn modelId="{F0E237FE-BA14-4E8D-BC34-A6A5C2CA1C88}" srcId="{A2CCFA82-CDD2-41C5-B449-FCFEC4ADAAE6}" destId="{DE036814-68F7-477F-8D92-1BF366B34149}" srcOrd="1" destOrd="0" parTransId="{1C839BA3-BBD6-46D5-B40E-0CB64DAE00D1}" sibTransId="{FD65A01C-21A3-49DB-A35F-4378B429DDBB}"/>
    <dgm:cxn modelId="{188A273C-E286-4049-9573-D2CC465ED4C0}" type="presParOf" srcId="{72F040BC-C28D-473A-B90A-9425BE9053E3}" destId="{460DEBF0-2B2C-4091-B258-5742BB39F27B}" srcOrd="0" destOrd="0" presId="urn:microsoft.com/office/officeart/2005/8/layout/list1"/>
    <dgm:cxn modelId="{15961F9A-38C1-4D3D-ACF2-499AC2D21259}" type="presParOf" srcId="{460DEBF0-2B2C-4091-B258-5742BB39F27B}" destId="{3AB707CE-8BEF-4EB3-9547-E52FA95E7A65}" srcOrd="0" destOrd="0" presId="urn:microsoft.com/office/officeart/2005/8/layout/list1"/>
    <dgm:cxn modelId="{D804A61A-89A3-4CAC-89B4-350A76911451}" type="presParOf" srcId="{460DEBF0-2B2C-4091-B258-5742BB39F27B}" destId="{E95EAFAC-9B16-4879-88C7-B14CA6C3826B}" srcOrd="1" destOrd="0" presId="urn:microsoft.com/office/officeart/2005/8/layout/list1"/>
    <dgm:cxn modelId="{7F71A50A-00CF-4F2A-A50C-7B313FDE67E9}" type="presParOf" srcId="{72F040BC-C28D-473A-B90A-9425BE9053E3}" destId="{220C96D2-52AF-453E-A98D-CEF30B5C26FB}" srcOrd="1" destOrd="0" presId="urn:microsoft.com/office/officeart/2005/8/layout/list1"/>
    <dgm:cxn modelId="{20D136F6-22D1-45E2-A410-6049CA7D592A}" type="presParOf" srcId="{72F040BC-C28D-473A-B90A-9425BE9053E3}" destId="{FB8A2F3A-9246-48BE-9AD8-31AA0EC851D7}" srcOrd="2" destOrd="0" presId="urn:microsoft.com/office/officeart/2005/8/layout/list1"/>
    <dgm:cxn modelId="{4E56F00B-C726-4330-AA39-7FB8E77B282D}" type="presParOf" srcId="{72F040BC-C28D-473A-B90A-9425BE9053E3}" destId="{0CAB4915-C9E5-4052-BD4B-6D668FF2F331}" srcOrd="3" destOrd="0" presId="urn:microsoft.com/office/officeart/2005/8/layout/list1"/>
    <dgm:cxn modelId="{58CCA556-7E9D-4E04-B78B-B0DC4AB05FE2}" type="presParOf" srcId="{72F040BC-C28D-473A-B90A-9425BE9053E3}" destId="{CF086281-776F-4810-BE44-05ECD18031D9}" srcOrd="4" destOrd="0" presId="urn:microsoft.com/office/officeart/2005/8/layout/list1"/>
    <dgm:cxn modelId="{CAE49C05-C3EF-4BE4-B27B-59E65389A068}" type="presParOf" srcId="{CF086281-776F-4810-BE44-05ECD18031D9}" destId="{BE28F054-D1CE-4D66-ABDC-A2A1CD0AF4D8}" srcOrd="0" destOrd="0" presId="urn:microsoft.com/office/officeart/2005/8/layout/list1"/>
    <dgm:cxn modelId="{8FD86609-ACBB-471B-9687-0CB6AF9EB8CD}" type="presParOf" srcId="{CF086281-776F-4810-BE44-05ECD18031D9}" destId="{6E56BAB0-8E30-41D8-A15B-D0DCF5B77FE0}" srcOrd="1" destOrd="0" presId="urn:microsoft.com/office/officeart/2005/8/layout/list1"/>
    <dgm:cxn modelId="{10300757-52B7-4217-A847-772E173E9387}" type="presParOf" srcId="{72F040BC-C28D-473A-B90A-9425BE9053E3}" destId="{62D29BB6-1666-4421-AF1D-DB0480FF7D00}" srcOrd="5" destOrd="0" presId="urn:microsoft.com/office/officeart/2005/8/layout/list1"/>
    <dgm:cxn modelId="{1A35672D-B0CE-41DD-8EDE-3DD76374DA17}" type="presParOf" srcId="{72F040BC-C28D-473A-B90A-9425BE9053E3}" destId="{1B45D4C5-6B8D-4D2B-8C74-7BC85BB22E9E}" srcOrd="6" destOrd="0" presId="urn:microsoft.com/office/officeart/2005/8/layout/list1"/>
    <dgm:cxn modelId="{036AE828-DCFC-4359-9260-14383B01E1AA}" type="presParOf" srcId="{72F040BC-C28D-473A-B90A-9425BE9053E3}" destId="{6B1C2C2F-EF62-47DB-9679-72DA8AB10AE8}" srcOrd="7" destOrd="0" presId="urn:microsoft.com/office/officeart/2005/8/layout/list1"/>
    <dgm:cxn modelId="{6DCF591F-8DDB-4C77-B15F-E89187C3480F}" type="presParOf" srcId="{72F040BC-C28D-473A-B90A-9425BE9053E3}" destId="{3555ECE4-A638-4F77-BEAC-4B496DFDBEAB}" srcOrd="8" destOrd="0" presId="urn:microsoft.com/office/officeart/2005/8/layout/list1"/>
    <dgm:cxn modelId="{7322389B-9361-40DF-8F1B-72D9495A251E}" type="presParOf" srcId="{3555ECE4-A638-4F77-BEAC-4B496DFDBEAB}" destId="{3A3674BE-9D56-40E9-B286-C3B11778E13C}" srcOrd="0" destOrd="0" presId="urn:microsoft.com/office/officeart/2005/8/layout/list1"/>
    <dgm:cxn modelId="{128FFD49-0690-4332-A86C-F2FEE3E177C0}" type="presParOf" srcId="{3555ECE4-A638-4F77-BEAC-4B496DFDBEAB}" destId="{91438ECA-3A00-41D2-BC58-262534259444}" srcOrd="1" destOrd="0" presId="urn:microsoft.com/office/officeart/2005/8/layout/list1"/>
    <dgm:cxn modelId="{D75AA7EB-A3B2-4A04-8F9B-157FD49B9EEE}" type="presParOf" srcId="{72F040BC-C28D-473A-B90A-9425BE9053E3}" destId="{DEE14F28-D123-4540-A15E-EECF71DA4D2A}" srcOrd="9" destOrd="0" presId="urn:microsoft.com/office/officeart/2005/8/layout/list1"/>
    <dgm:cxn modelId="{432F3600-9441-4262-8BC9-9F5D1E0327DE}" type="presParOf" srcId="{72F040BC-C28D-473A-B90A-9425BE9053E3}" destId="{0843F83A-EC4F-48F9-B952-706594EA4F89}" srcOrd="10" destOrd="0" presId="urn:microsoft.com/office/officeart/2005/8/layout/list1"/>
    <dgm:cxn modelId="{279671EE-39D3-4789-BE6D-88F8B4C5B4BE}" type="presParOf" srcId="{72F040BC-C28D-473A-B90A-9425BE9053E3}" destId="{DE4061DD-173C-4F7C-BEE6-7E976C59689E}" srcOrd="11" destOrd="0" presId="urn:microsoft.com/office/officeart/2005/8/layout/list1"/>
    <dgm:cxn modelId="{450855DD-5071-4EF5-9A12-0F861D27D39F}" type="presParOf" srcId="{72F040BC-C28D-473A-B90A-9425BE9053E3}" destId="{133F0B91-F742-49CE-A907-01908DEEC931}" srcOrd="12" destOrd="0" presId="urn:microsoft.com/office/officeart/2005/8/layout/list1"/>
    <dgm:cxn modelId="{35F2126E-428E-4D20-857A-8268DD7BDB8F}" type="presParOf" srcId="{133F0B91-F742-49CE-A907-01908DEEC931}" destId="{69DAAC4A-1AC6-4300-A4C5-716F080CD4BA}" srcOrd="0" destOrd="0" presId="urn:microsoft.com/office/officeart/2005/8/layout/list1"/>
    <dgm:cxn modelId="{994D8090-865F-4D8B-9E8C-D1C5A908F6C6}" type="presParOf" srcId="{133F0B91-F742-49CE-A907-01908DEEC931}" destId="{CDEFE3F7-774C-4DA8-897D-BAEA6210A372}" srcOrd="1" destOrd="0" presId="urn:microsoft.com/office/officeart/2005/8/layout/list1"/>
    <dgm:cxn modelId="{F5E19670-A629-4FE7-A9A5-529BEA8A7946}" type="presParOf" srcId="{72F040BC-C28D-473A-B90A-9425BE9053E3}" destId="{A9DBB50E-32F1-4B96-A7EF-42C82BD8CF65}" srcOrd="13" destOrd="0" presId="urn:microsoft.com/office/officeart/2005/8/layout/list1"/>
    <dgm:cxn modelId="{38243129-D9E4-4271-B978-D5F4BEE035D9}" type="presParOf" srcId="{72F040BC-C28D-473A-B90A-9425BE9053E3}" destId="{2D4A50BE-E356-454C-B344-43FAA9457BE1}" srcOrd="14" destOrd="0" presId="urn:microsoft.com/office/officeart/2005/8/layout/list1"/>
    <dgm:cxn modelId="{E90B4BC3-1846-44C9-A77B-7B0A59AC69F8}" type="presParOf" srcId="{72F040BC-C28D-473A-B90A-9425BE9053E3}" destId="{22FBC1F2-43B8-4822-BED9-DF6868BB5DBC}" srcOrd="15" destOrd="0" presId="urn:microsoft.com/office/officeart/2005/8/layout/list1"/>
    <dgm:cxn modelId="{A068A89E-5A9A-4518-B54E-A3932795AA97}" type="presParOf" srcId="{72F040BC-C28D-473A-B90A-9425BE9053E3}" destId="{0737AC92-4AD2-49F5-94E6-A607290AF69B}" srcOrd="16" destOrd="0" presId="urn:microsoft.com/office/officeart/2005/8/layout/list1"/>
    <dgm:cxn modelId="{F92054F6-0B20-4923-A631-9E0FE02D6D09}" type="presParOf" srcId="{0737AC92-4AD2-49F5-94E6-A607290AF69B}" destId="{51D0CD1C-EAE3-4276-955B-B4E9478D179B}" srcOrd="0" destOrd="0" presId="urn:microsoft.com/office/officeart/2005/8/layout/list1"/>
    <dgm:cxn modelId="{1C715086-770F-49F0-8FC5-229DBFD31660}" type="presParOf" srcId="{0737AC92-4AD2-49F5-94E6-A607290AF69B}" destId="{46159FD3-7C1B-4C80-B2B9-659A36E5267E}" srcOrd="1" destOrd="0" presId="urn:microsoft.com/office/officeart/2005/8/layout/list1"/>
    <dgm:cxn modelId="{1DD2B202-DF06-4311-BBF3-AAA37677C87B}" type="presParOf" srcId="{72F040BC-C28D-473A-B90A-9425BE9053E3}" destId="{05B6B904-1A05-4024-BCE2-040F2C5AFC1D}" srcOrd="17" destOrd="0" presId="urn:microsoft.com/office/officeart/2005/8/layout/list1"/>
    <dgm:cxn modelId="{D9C0EE74-866C-40FA-A426-0B436D654314}" type="presParOf" srcId="{72F040BC-C28D-473A-B90A-9425BE9053E3}" destId="{E895BB81-6C77-4497-BF08-9C25761A2ECD}" srcOrd="18" destOrd="0" presId="urn:microsoft.com/office/officeart/2005/8/layout/list1"/>
    <dgm:cxn modelId="{F0BB0B73-4CDF-4CB8-934B-CCA6FB5372F9}" type="presParOf" srcId="{72F040BC-C28D-473A-B90A-9425BE9053E3}" destId="{DB90105A-DE27-4244-ABE7-918171F098B6}" srcOrd="19" destOrd="0" presId="urn:microsoft.com/office/officeart/2005/8/layout/list1"/>
    <dgm:cxn modelId="{FFCAC46F-E9C3-4AED-AA85-EC55CFDF5445}" type="presParOf" srcId="{72F040BC-C28D-473A-B90A-9425BE9053E3}" destId="{277CF091-D85C-4FB3-920F-ABFD3724A002}" srcOrd="20" destOrd="0" presId="urn:microsoft.com/office/officeart/2005/8/layout/list1"/>
    <dgm:cxn modelId="{115BC720-AF95-4BF6-A6F4-490E88C5268F}" type="presParOf" srcId="{277CF091-D85C-4FB3-920F-ABFD3724A002}" destId="{44A019B9-3915-4A3E-BF34-42D8B82C7F7A}" srcOrd="0" destOrd="0" presId="urn:microsoft.com/office/officeart/2005/8/layout/list1"/>
    <dgm:cxn modelId="{B8F0EBFF-7795-46A8-ABB2-894E2B82267E}" type="presParOf" srcId="{277CF091-D85C-4FB3-920F-ABFD3724A002}" destId="{73990185-A8AC-4BE3-B5CB-EC6B664B98E2}" srcOrd="1" destOrd="0" presId="urn:microsoft.com/office/officeart/2005/8/layout/list1"/>
    <dgm:cxn modelId="{2FFAB9C3-5EDA-45E3-B212-EA1C29A84348}" type="presParOf" srcId="{72F040BC-C28D-473A-B90A-9425BE9053E3}" destId="{97347622-8001-4BE3-B197-B79B245075E8}" srcOrd="21" destOrd="0" presId="urn:microsoft.com/office/officeart/2005/8/layout/list1"/>
    <dgm:cxn modelId="{89DD5134-B16E-4E11-BB4D-69DB762B26E3}" type="presParOf" srcId="{72F040BC-C28D-473A-B90A-9425BE9053E3}" destId="{7A7C999D-D0E3-40D3-94DA-4409914F4D0D}" srcOrd="22" destOrd="0" presId="urn:microsoft.com/office/officeart/2005/8/layout/list1"/>
    <dgm:cxn modelId="{B3420E0C-3AB4-43DD-8FFA-759ABF059411}" type="presParOf" srcId="{72F040BC-C28D-473A-B90A-9425BE9053E3}" destId="{80AEF690-D538-41B9-ABCC-809F7018339C}" srcOrd="23" destOrd="0" presId="urn:microsoft.com/office/officeart/2005/8/layout/list1"/>
    <dgm:cxn modelId="{6D4E683B-EAAB-4361-A77E-A7BD40D375E0}" type="presParOf" srcId="{72F040BC-C28D-473A-B90A-9425BE9053E3}" destId="{F9F1AB9B-CD11-4A76-80FA-A9BA00E556C8}" srcOrd="24" destOrd="0" presId="urn:microsoft.com/office/officeart/2005/8/layout/list1"/>
    <dgm:cxn modelId="{CDBA3BC7-68EB-4B86-9950-2C383425D129}" type="presParOf" srcId="{F9F1AB9B-CD11-4A76-80FA-A9BA00E556C8}" destId="{158DB63A-5F35-46A2-ACDB-D26ED7236AE7}" srcOrd="0" destOrd="0" presId="urn:microsoft.com/office/officeart/2005/8/layout/list1"/>
    <dgm:cxn modelId="{78E8F66B-9259-4B18-94AE-11373A357B5A}" type="presParOf" srcId="{F9F1AB9B-CD11-4A76-80FA-A9BA00E556C8}" destId="{38CBE119-41F3-4410-88CB-9B6E3BF18FF4}" srcOrd="1" destOrd="0" presId="urn:microsoft.com/office/officeart/2005/8/layout/list1"/>
    <dgm:cxn modelId="{0DFE8943-1AB3-425D-AFAF-1931634E7408}" type="presParOf" srcId="{72F040BC-C28D-473A-B90A-9425BE9053E3}" destId="{D9FA139F-1339-4A88-BE52-D3D977B56500}" srcOrd="25" destOrd="0" presId="urn:microsoft.com/office/officeart/2005/8/layout/list1"/>
    <dgm:cxn modelId="{1796C32B-A69D-4F8D-9125-EBD3E396C554}" type="presParOf" srcId="{72F040BC-C28D-473A-B90A-9425BE9053E3}" destId="{24F335DC-A144-4B7A-9225-79F6A4ABBE81}" srcOrd="26" destOrd="0" presId="urn:microsoft.com/office/officeart/2005/8/layout/list1"/>
    <dgm:cxn modelId="{8DD7818C-4A6F-4901-A8CA-C82A670117E4}" type="presParOf" srcId="{72F040BC-C28D-473A-B90A-9425BE9053E3}" destId="{A7B7F838-A6C3-4BA6-B46C-49A577044CE0}" srcOrd="27" destOrd="0" presId="urn:microsoft.com/office/officeart/2005/8/layout/list1"/>
    <dgm:cxn modelId="{560D675B-B18F-49F1-AF36-4C8333C8C720}" type="presParOf" srcId="{72F040BC-C28D-473A-B90A-9425BE9053E3}" destId="{565B5D8F-86D6-4DE1-AD78-97748F32CE51}" srcOrd="28" destOrd="0" presId="urn:microsoft.com/office/officeart/2005/8/layout/list1"/>
    <dgm:cxn modelId="{1A7472D4-DA18-4FFC-A7F6-074A3E6E600C}" type="presParOf" srcId="{565B5D8F-86D6-4DE1-AD78-97748F32CE51}" destId="{97C0C082-2882-4745-9894-1454D8569CC4}" srcOrd="0" destOrd="0" presId="urn:microsoft.com/office/officeart/2005/8/layout/list1"/>
    <dgm:cxn modelId="{1BD3339C-F8B2-4562-8640-FADEF40EB631}" type="presParOf" srcId="{565B5D8F-86D6-4DE1-AD78-97748F32CE51}" destId="{9B7127AD-CC30-400E-944D-6C371674AF20}" srcOrd="1" destOrd="0" presId="urn:microsoft.com/office/officeart/2005/8/layout/list1"/>
    <dgm:cxn modelId="{D492E26A-C130-47CB-BF51-F6880A0BF9E1}" type="presParOf" srcId="{72F040BC-C28D-473A-B90A-9425BE9053E3}" destId="{70645665-3CBB-4450-9017-3E98F1635541}" srcOrd="29" destOrd="0" presId="urn:microsoft.com/office/officeart/2005/8/layout/list1"/>
    <dgm:cxn modelId="{75924975-96B4-4931-A51A-CA3F66E0F7FB}" type="presParOf" srcId="{72F040BC-C28D-473A-B90A-9425BE9053E3}" destId="{6C86B477-465F-4FA3-B312-E33F12056CDB}" srcOrd="30" destOrd="0" presId="urn:microsoft.com/office/officeart/2005/8/layout/list1"/>
    <dgm:cxn modelId="{665DA307-1ECA-41A2-BAF2-6295AF6D6ECB}" type="presParOf" srcId="{72F040BC-C28D-473A-B90A-9425BE9053E3}" destId="{243D4240-9D27-46E8-87CD-2D575CC76FAC}" srcOrd="31" destOrd="0" presId="urn:microsoft.com/office/officeart/2005/8/layout/list1"/>
    <dgm:cxn modelId="{4DD7482A-DBDB-4792-9274-80A65966DFE1}" type="presParOf" srcId="{72F040BC-C28D-473A-B90A-9425BE9053E3}" destId="{D61926B1-C969-43C6-B875-24CD112931C7}" srcOrd="32" destOrd="0" presId="urn:microsoft.com/office/officeart/2005/8/layout/list1"/>
    <dgm:cxn modelId="{C5C499F7-71A3-4D67-BE28-598CBF4734EE}" type="presParOf" srcId="{D61926B1-C969-43C6-B875-24CD112931C7}" destId="{2D13F10F-DBEB-4821-8B58-7B59D1B0371B}" srcOrd="0" destOrd="0" presId="urn:microsoft.com/office/officeart/2005/8/layout/list1"/>
    <dgm:cxn modelId="{F01768D0-4A0C-4365-BAC6-8F78CC475BAA}" type="presParOf" srcId="{D61926B1-C969-43C6-B875-24CD112931C7}" destId="{3AB1A79A-F4DF-41BD-97C9-B82F1B9286B4}" srcOrd="1" destOrd="0" presId="urn:microsoft.com/office/officeart/2005/8/layout/list1"/>
    <dgm:cxn modelId="{242A8862-CC82-4759-AD80-4293E363B48C}" type="presParOf" srcId="{72F040BC-C28D-473A-B90A-9425BE9053E3}" destId="{178BE40A-2D89-400A-B80E-A3F202EC419D}" srcOrd="33" destOrd="0" presId="urn:microsoft.com/office/officeart/2005/8/layout/list1"/>
    <dgm:cxn modelId="{239B5738-DDF5-4E99-A91B-1F09ED014FD8}" type="presParOf" srcId="{72F040BC-C28D-473A-B90A-9425BE9053E3}" destId="{06979038-0D81-4736-8FE1-2F1C8B8F5E79}" srcOrd="3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8A2F3A-9246-48BE-9AD8-31AA0EC851D7}">
      <dsp:nvSpPr>
        <dsp:cNvPr id="0" name=""/>
        <dsp:cNvSpPr/>
      </dsp:nvSpPr>
      <dsp:spPr>
        <a:xfrm>
          <a:off x="0" y="342808"/>
          <a:ext cx="859856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5EAFAC-9B16-4879-88C7-B14CA6C3826B}">
      <dsp:nvSpPr>
        <dsp:cNvPr id="0" name=""/>
        <dsp:cNvSpPr/>
      </dsp:nvSpPr>
      <dsp:spPr>
        <a:xfrm>
          <a:off x="429928" y="136168"/>
          <a:ext cx="6018997" cy="41328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04" tIns="0" rIns="22750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Etkili </a:t>
          </a:r>
          <a:r>
            <a:rPr lang="tr-TR" sz="1400" kern="1200" dirty="0" err="1"/>
            <a:t>Promptların</a:t>
          </a:r>
          <a:r>
            <a:rPr lang="tr-TR" sz="1400" kern="1200" dirty="0"/>
            <a:t> Önemi</a:t>
          </a:r>
        </a:p>
      </dsp:txBody>
      <dsp:txXfrm>
        <a:off x="450103" y="156343"/>
        <a:ext cx="5978647" cy="372930"/>
      </dsp:txXfrm>
    </dsp:sp>
    <dsp:sp modelId="{1B45D4C5-6B8D-4D2B-8C74-7BC85BB22E9E}">
      <dsp:nvSpPr>
        <dsp:cNvPr id="0" name=""/>
        <dsp:cNvSpPr/>
      </dsp:nvSpPr>
      <dsp:spPr>
        <a:xfrm>
          <a:off x="0" y="977848"/>
          <a:ext cx="859856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824992"/>
              <a:satOff val="-3650"/>
              <a:lumOff val="-61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56BAB0-8E30-41D8-A15B-D0DCF5B77FE0}">
      <dsp:nvSpPr>
        <dsp:cNvPr id="0" name=""/>
        <dsp:cNvSpPr/>
      </dsp:nvSpPr>
      <dsp:spPr>
        <a:xfrm>
          <a:off x="429928" y="771208"/>
          <a:ext cx="6018997" cy="413280"/>
        </a:xfrm>
        <a:prstGeom prst="roundRect">
          <a:avLst/>
        </a:prstGeom>
        <a:solidFill>
          <a:schemeClr val="accent4">
            <a:hueOff val="824992"/>
            <a:satOff val="-3650"/>
            <a:lumOff val="-6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04" tIns="0" rIns="22750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Bilgi İsteme </a:t>
          </a:r>
          <a:r>
            <a:rPr lang="tr-TR" sz="1400" kern="1200" dirty="0" err="1"/>
            <a:t>Promtları</a:t>
          </a:r>
          <a:endParaRPr lang="tr-TR" sz="1400" kern="1200" dirty="0"/>
        </a:p>
      </dsp:txBody>
      <dsp:txXfrm>
        <a:off x="450103" y="791383"/>
        <a:ext cx="5978647" cy="372930"/>
      </dsp:txXfrm>
    </dsp:sp>
    <dsp:sp modelId="{0843F83A-EC4F-48F9-B952-706594EA4F89}">
      <dsp:nvSpPr>
        <dsp:cNvPr id="0" name=""/>
        <dsp:cNvSpPr/>
      </dsp:nvSpPr>
      <dsp:spPr>
        <a:xfrm>
          <a:off x="0" y="1612888"/>
          <a:ext cx="859856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1649984"/>
              <a:satOff val="-7300"/>
              <a:lumOff val="-122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38ECA-3A00-41D2-BC58-262534259444}">
      <dsp:nvSpPr>
        <dsp:cNvPr id="0" name=""/>
        <dsp:cNvSpPr/>
      </dsp:nvSpPr>
      <dsp:spPr>
        <a:xfrm>
          <a:off x="429928" y="1406248"/>
          <a:ext cx="6018997" cy="413280"/>
        </a:xfrm>
        <a:prstGeom prst="roundRect">
          <a:avLst/>
        </a:prstGeom>
        <a:solidFill>
          <a:schemeClr val="accent4">
            <a:hueOff val="1649984"/>
            <a:satOff val="-7300"/>
            <a:lumOff val="-122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04" tIns="0" rIns="22750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Yaratıcı Yazım Promtları</a:t>
          </a:r>
        </a:p>
      </dsp:txBody>
      <dsp:txXfrm>
        <a:off x="450103" y="1426423"/>
        <a:ext cx="5978647" cy="372930"/>
      </dsp:txXfrm>
    </dsp:sp>
    <dsp:sp modelId="{2D4A50BE-E356-454C-B344-43FAA9457BE1}">
      <dsp:nvSpPr>
        <dsp:cNvPr id="0" name=""/>
        <dsp:cNvSpPr/>
      </dsp:nvSpPr>
      <dsp:spPr>
        <a:xfrm>
          <a:off x="0" y="2247928"/>
          <a:ext cx="859856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2474976"/>
              <a:satOff val="-10951"/>
              <a:lumOff val="-1839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EFE3F7-774C-4DA8-897D-BAEA6210A372}">
      <dsp:nvSpPr>
        <dsp:cNvPr id="0" name=""/>
        <dsp:cNvSpPr/>
      </dsp:nvSpPr>
      <dsp:spPr>
        <a:xfrm>
          <a:off x="429928" y="2041288"/>
          <a:ext cx="6018997" cy="413280"/>
        </a:xfrm>
        <a:prstGeom prst="roundRect">
          <a:avLst/>
        </a:prstGeom>
        <a:solidFill>
          <a:schemeClr val="accent4">
            <a:hueOff val="2474976"/>
            <a:satOff val="-10951"/>
            <a:lumOff val="-183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04" tIns="0" rIns="22750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Öneri İsteme Promtları</a:t>
          </a:r>
        </a:p>
      </dsp:txBody>
      <dsp:txXfrm>
        <a:off x="450103" y="2061463"/>
        <a:ext cx="5978647" cy="372930"/>
      </dsp:txXfrm>
    </dsp:sp>
    <dsp:sp modelId="{E895BB81-6C77-4497-BF08-9C25761A2ECD}">
      <dsp:nvSpPr>
        <dsp:cNvPr id="0" name=""/>
        <dsp:cNvSpPr/>
      </dsp:nvSpPr>
      <dsp:spPr>
        <a:xfrm>
          <a:off x="0" y="2882968"/>
          <a:ext cx="859856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3299968"/>
              <a:satOff val="-14601"/>
              <a:lumOff val="-24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159FD3-7C1B-4C80-B2B9-659A36E5267E}">
      <dsp:nvSpPr>
        <dsp:cNvPr id="0" name=""/>
        <dsp:cNvSpPr/>
      </dsp:nvSpPr>
      <dsp:spPr>
        <a:xfrm>
          <a:off x="429928" y="2676328"/>
          <a:ext cx="6018997" cy="413280"/>
        </a:xfrm>
        <a:prstGeom prst="roundRect">
          <a:avLst/>
        </a:prstGeom>
        <a:solidFill>
          <a:schemeClr val="accent4">
            <a:hueOff val="3299968"/>
            <a:satOff val="-14601"/>
            <a:lumOff val="-245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04" tIns="0" rIns="22750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Karşılaştırma İsteme Promtları</a:t>
          </a:r>
        </a:p>
      </dsp:txBody>
      <dsp:txXfrm>
        <a:off x="450103" y="2696503"/>
        <a:ext cx="5978647" cy="372930"/>
      </dsp:txXfrm>
    </dsp:sp>
    <dsp:sp modelId="{7A7C999D-D0E3-40D3-94DA-4409914F4D0D}">
      <dsp:nvSpPr>
        <dsp:cNvPr id="0" name=""/>
        <dsp:cNvSpPr/>
      </dsp:nvSpPr>
      <dsp:spPr>
        <a:xfrm>
          <a:off x="0" y="3518008"/>
          <a:ext cx="859856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4124961"/>
              <a:satOff val="-18251"/>
              <a:lumOff val="-306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3990185-A8AC-4BE3-B5CB-EC6B664B98E2}">
      <dsp:nvSpPr>
        <dsp:cNvPr id="0" name=""/>
        <dsp:cNvSpPr/>
      </dsp:nvSpPr>
      <dsp:spPr>
        <a:xfrm>
          <a:off x="429928" y="3311368"/>
          <a:ext cx="6018997" cy="413280"/>
        </a:xfrm>
        <a:prstGeom prst="roundRect">
          <a:avLst/>
        </a:prstGeom>
        <a:solidFill>
          <a:schemeClr val="accent4">
            <a:hueOff val="4124961"/>
            <a:satOff val="-18251"/>
            <a:lumOff val="-306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04" tIns="0" rIns="22750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Tavsiye İsteme Promtları</a:t>
          </a:r>
        </a:p>
      </dsp:txBody>
      <dsp:txXfrm>
        <a:off x="450103" y="3331543"/>
        <a:ext cx="5978647" cy="372930"/>
      </dsp:txXfrm>
    </dsp:sp>
    <dsp:sp modelId="{24F335DC-A144-4B7A-9225-79F6A4ABBE81}">
      <dsp:nvSpPr>
        <dsp:cNvPr id="0" name=""/>
        <dsp:cNvSpPr/>
      </dsp:nvSpPr>
      <dsp:spPr>
        <a:xfrm>
          <a:off x="0" y="4153048"/>
          <a:ext cx="859856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4949952"/>
              <a:satOff val="-21901"/>
              <a:lumOff val="-3677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CBE119-41F3-4410-88CB-9B6E3BF18FF4}">
      <dsp:nvSpPr>
        <dsp:cNvPr id="0" name=""/>
        <dsp:cNvSpPr/>
      </dsp:nvSpPr>
      <dsp:spPr>
        <a:xfrm>
          <a:off x="429928" y="3946408"/>
          <a:ext cx="6018997" cy="413280"/>
        </a:xfrm>
        <a:prstGeom prst="roundRect">
          <a:avLst/>
        </a:prstGeom>
        <a:solidFill>
          <a:schemeClr val="accent4">
            <a:hueOff val="4949952"/>
            <a:satOff val="-21901"/>
            <a:lumOff val="-367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04" tIns="0" rIns="22750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/>
            <a:t>Analiz İsteme Promtları</a:t>
          </a:r>
        </a:p>
      </dsp:txBody>
      <dsp:txXfrm>
        <a:off x="450103" y="3966583"/>
        <a:ext cx="5978647" cy="372930"/>
      </dsp:txXfrm>
    </dsp:sp>
    <dsp:sp modelId="{6C86B477-465F-4FA3-B312-E33F12056CDB}">
      <dsp:nvSpPr>
        <dsp:cNvPr id="0" name=""/>
        <dsp:cNvSpPr/>
      </dsp:nvSpPr>
      <dsp:spPr>
        <a:xfrm>
          <a:off x="0" y="4788088"/>
          <a:ext cx="859856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5774945"/>
              <a:satOff val="-25552"/>
              <a:lumOff val="-429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7127AD-CC30-400E-944D-6C371674AF20}">
      <dsp:nvSpPr>
        <dsp:cNvPr id="0" name=""/>
        <dsp:cNvSpPr/>
      </dsp:nvSpPr>
      <dsp:spPr>
        <a:xfrm>
          <a:off x="429928" y="4581448"/>
          <a:ext cx="6018997" cy="413280"/>
        </a:xfrm>
        <a:prstGeom prst="roundRect">
          <a:avLst/>
        </a:prstGeom>
        <a:solidFill>
          <a:schemeClr val="accent4">
            <a:hueOff val="5774945"/>
            <a:satOff val="-25552"/>
            <a:lumOff val="-429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04" tIns="0" rIns="22750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Özel </a:t>
          </a:r>
          <a:r>
            <a:rPr lang="tr-TR" sz="1400" kern="1200" dirty="0" err="1"/>
            <a:t>Prompt</a:t>
          </a:r>
          <a:r>
            <a:rPr lang="tr-TR" sz="1400" kern="1200" dirty="0"/>
            <a:t> Alma Stili 1.0</a:t>
          </a:r>
        </a:p>
      </dsp:txBody>
      <dsp:txXfrm>
        <a:off x="450103" y="4601623"/>
        <a:ext cx="5978647" cy="372930"/>
      </dsp:txXfrm>
    </dsp:sp>
    <dsp:sp modelId="{06979038-0D81-4736-8FE1-2F1C8B8F5E79}">
      <dsp:nvSpPr>
        <dsp:cNvPr id="0" name=""/>
        <dsp:cNvSpPr/>
      </dsp:nvSpPr>
      <dsp:spPr>
        <a:xfrm>
          <a:off x="0" y="5423128"/>
          <a:ext cx="8598568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4">
              <a:hueOff val="6599937"/>
              <a:satOff val="-29202"/>
              <a:lumOff val="-490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AB1A79A-F4DF-41BD-97C9-B82F1B9286B4}">
      <dsp:nvSpPr>
        <dsp:cNvPr id="0" name=""/>
        <dsp:cNvSpPr/>
      </dsp:nvSpPr>
      <dsp:spPr>
        <a:xfrm>
          <a:off x="429928" y="5216488"/>
          <a:ext cx="6018997" cy="413280"/>
        </a:xfrm>
        <a:prstGeom prst="roundRect">
          <a:avLst/>
        </a:prstGeom>
        <a:solidFill>
          <a:schemeClr val="accent4">
            <a:hueOff val="6599937"/>
            <a:satOff val="-29202"/>
            <a:lumOff val="-490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504" tIns="0" rIns="227504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tr-TR" sz="1400" kern="1200" dirty="0"/>
            <a:t>Özel </a:t>
          </a:r>
          <a:r>
            <a:rPr lang="tr-TR" sz="1400" kern="1200" dirty="0" err="1"/>
            <a:t>Prompt</a:t>
          </a:r>
          <a:r>
            <a:rPr lang="tr-TR" sz="1400" kern="1200" dirty="0"/>
            <a:t> Alma Stili 2.0</a:t>
          </a:r>
        </a:p>
      </dsp:txBody>
      <dsp:txXfrm>
        <a:off x="450103" y="5236663"/>
        <a:ext cx="5978647" cy="3729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83F0EDD-A2ED-AECD-A1C0-E67FF99476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3BC6EC28-8E0A-E9AD-4B97-D4D7CF05907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A31FD2B-CADB-78A3-2AE5-0DF52335C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63242C1-38C3-C2D9-62BB-24F53B734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C9C8352-6C7C-11A8-E4B3-CAD52751B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70378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DBCE5EF-6B79-6425-ACBC-6EA121372F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80C72C6-9735-FE27-6163-3D399F5E5F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C1C70E5-2597-E6FB-9D86-0D7797E25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D1C74AC3-E913-3264-9CDA-0231C725F2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33BAD7FD-1C42-966C-188C-CAB4D06D0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354262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3E4688C-A9E1-0276-3C36-69139C6C2C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07D03181-C31C-7424-E26C-09FF4AF6D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B0BBB93-86D9-9588-6A64-94B575A754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FE5206A-E4E7-9DFB-E737-BBE978359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8798DE8-5D12-A8B2-DAAF-08B4DA1B9F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07074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336E9A-8E96-CD8C-7598-F87632CD81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01923" y="1122363"/>
            <a:ext cx="7588155" cy="2621154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BDC76B8-60F6-62D3-9F73-E816622030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01923" y="3843708"/>
            <a:ext cx="7588155" cy="1414091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2DAFA-435E-AAF9-8B67-495E5AFDC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28FA71-3A18-48C0-980F-4B68F7F63042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407A58-3351-E479-1A0C-2FF49FA427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789E10-2433-2ECB-9C92-571B583A4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1287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7433D9-FD02-59E2-0F81-A0B7201D2D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DD052-3E45-E789-01F8-33250024EC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9485D1-E172-8F0A-A425-3097B3ABCF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1210E-201E-4473-82AC-2466F5386C38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7E6B5E-6174-FD5C-41E8-FFC44C650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72154-F85B-E301-DA57-E314D7315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55519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1D06AF-EF87-8489-2C82-DEB90B7EF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381" y="553616"/>
            <a:ext cx="8273140" cy="4008859"/>
          </a:xfrm>
        </p:spPr>
        <p:txBody>
          <a:bodyPr anchor="t">
            <a:normAutofit/>
          </a:bodyPr>
          <a:lstStyle>
            <a:lvl1pPr>
              <a:defRPr sz="540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8E5678-CA38-1318-9EA2-5E0A4F9A5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3380" y="4589463"/>
            <a:ext cx="8273140" cy="1384617"/>
          </a:xfrm>
        </p:spPr>
        <p:txBody>
          <a:bodyPr anchor="b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E99186-7E5A-60AF-DE69-5C7DA71611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1EA198-6CAB-4B8F-B93F-1F9C8C4B6CE7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A13D1-1FBA-E820-323B-77B41F1A6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39BE85-85F6-4636-C651-D87CC969A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318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F3BB49-A328-F121-7F27-DEB7C3CC2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741152" cy="113225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E861E-DFBA-B4AA-9356-CDE3D3F57C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12648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1D7538-EC5A-3EE7-176F-A58920C507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7D0B7E-1A60-DA52-6965-92412B1C2F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06041F-4525-44D5-AA4F-332294BF1F56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2BDD5A2-CE3E-3215-6DAA-F75C0D1229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B822F1-284A-1786-FAF2-72129E2F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195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FEE969-634D-6E32-D227-18E9282C6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547396"/>
            <a:ext cx="10745788" cy="114329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CD26D4-290A-F0ED-7D62-41EDA6FEC2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09600" y="1685735"/>
            <a:ext cx="5157787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DA52B0-7419-A946-4523-6D34BCAD26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" y="2386894"/>
            <a:ext cx="5157787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6536620-C4F3-EEC3-DBF1-05196B1CBB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5735"/>
            <a:ext cx="5183188" cy="559834"/>
          </a:xfrm>
        </p:spPr>
        <p:txBody>
          <a:bodyPr anchor="b">
            <a:normAutofit/>
          </a:bodyPr>
          <a:lstStyle>
            <a:lvl1pPr marL="0" indent="0">
              <a:lnSpc>
                <a:spcPct val="90000"/>
              </a:lnSpc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3BAE980-E611-98B5-04E9-DE4584B0E3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199" y="2386894"/>
            <a:ext cx="5183189" cy="376508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3B3581-658A-8487-F9CB-E79F2BFF2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57091-BBDF-4EB9-BA6B-2BB67AC4FC0F}" type="datetime1">
              <a:rPr lang="en-US" smtClean="0"/>
              <a:t>3/14/2025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49D76D8-9033-26CF-BF4C-AECCC685C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2A06B8-CC1D-542F-D8EB-7625046B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83271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6A9F42-7FF7-F803-C075-BC4968D35E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89E8268-7232-2944-F1BD-399F9419B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6B226B-77A6-410C-9796-083F278E0125}" type="datetime1">
              <a:rPr lang="en-US" smtClean="0"/>
              <a:t>3/14/2025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B968DDD-323F-89A1-84E3-DDBA626D9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FBDC76-671D-1671-DCE2-D5658BD40E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96206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9BC4D82-0182-501C-9231-467676804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3A578B-D289-4C40-8593-3D356C49DA58}" type="datetime1">
              <a:rPr lang="en-US" smtClean="0"/>
              <a:t>3/14/2025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0EAA6C9-A7F3-19F1-D17C-A1D83FAF5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EBB816-1B94-116F-92D4-6043AE9E0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492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0C37F-77BE-E128-4248-D001C39E79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160" y="553616"/>
            <a:ext cx="3595634" cy="1757505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3B20A8-A604-C977-02C0-083BA86634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4708" y="553616"/>
            <a:ext cx="6279741" cy="5486400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0EEBFB-2026-6A35-33ED-F008376B67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97160" y="2311121"/>
            <a:ext cx="3595634" cy="3728895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F05638-7A56-469A-825A-1DFA60025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DFAE3-14DB-48A7-A80F-80DDB072CE3D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85A215-184B-2105-0279-ED02F6445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C7CA46-892B-253A-3A28-7414E17B83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830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3BB25E5-898A-7B49-7DD8-B280DAD61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1C8B4C5-07E2-EB65-B0A2-E4B1781D4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7DCD2393-CC29-B0DE-79F3-F87A9D3F3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739B61C-DE93-C5F5-EA9F-F80E8651E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B964F7D-613E-3559-2594-7A9CA0A88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824336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06A09-98CF-FAC2-3708-AECC4360C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4360" y="557784"/>
            <a:ext cx="3595634" cy="2212313"/>
          </a:xfrm>
        </p:spPr>
        <p:txBody>
          <a:bodyPr anchor="t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571C769-CEC8-962A-01E6-15B0E056791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063319" y="657103"/>
            <a:ext cx="6483687" cy="555590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32C4A61-EF2A-C5A5-B150-4448600B39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1" y="2826137"/>
            <a:ext cx="3585586" cy="3434638"/>
          </a:xfrm>
        </p:spPr>
        <p:txBody>
          <a:bodyPr anchor="b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0B235E-39C7-4C78-20EF-DB48ECD9CB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5EAEF-6478-4102-8F5D-A5FE9FC97ACB}" type="datetime1">
              <a:rPr lang="en-US" smtClean="0"/>
              <a:t>3/14/2025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C75DA-9A78-9AB9-7171-95A08CC51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FE1A03-DCCB-53C7-DBFE-2AD55C905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7911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4E956D-CB73-C986-F100-46487310D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515600" cy="113225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423E6A-A07C-BF0D-EA30-9A8A854E48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12648" y="1680898"/>
            <a:ext cx="10515600" cy="44960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DC9908-8F95-8DFC-72CC-158552B567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04EDB3-C0E8-45F8-9E1D-1B6C8D1880C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26C9BE-9060-50CB-2BB7-07307FF89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4A835B-97D3-BC22-F0B8-4986D4636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235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85B0252-346C-F6F4-3642-19F571550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634888" y="578497"/>
            <a:ext cx="2047037" cy="5598466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98DA36-7351-9D6A-518B-678AB8A50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578497"/>
            <a:ext cx="8796688" cy="559846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46BDFF-D746-836C-04B8-CA89AD5D14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F0EC4B-54ED-4041-B552-9BA760FA3DBA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9AA929-A9E6-FF9C-0C59-177F892D6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16D893-7E81-90DC-4139-7687B39C3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28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E7D75C-2A41-936E-5B4F-CCD06F7A6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9E9565C-D1A4-B649-700B-F17D03CFC3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7C9446C-5D86-43F1-07E9-DF6C84C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EA9857B-2EFE-5340-0C3F-E4DCF11F3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3C1F865-0E2E-3FFE-A74E-A63112E448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0821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3279E9-A531-8114-13A4-FA870548F5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382462B9-C8B3-97EA-B897-BB3D8C249B5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68215DFC-92FA-D26F-FFFA-F51322D206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7FD2A41-1093-A311-9FDA-C1DA65858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14B8C431-1CC1-E983-6CF0-20169BA12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29C511B2-9415-4C17-BB2D-17612BFC4E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71796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30B3C67-39D2-1943-2508-A4FD62DE6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230BB8EA-E03C-7408-329A-C14D6B620F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C54A74A0-88DB-251E-DEF9-A46BFE8F56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CD41752C-84B5-DABE-A278-D1F0DE0690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BD7D3BF-F300-C051-D29E-3295B521D9B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406D58B3-C98D-8FC3-8C14-4341413711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402DDA90-6600-DF4F-CD56-8ECD46034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5322EF23-9674-5AF2-83FD-745422698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20832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8D8B9F1-2D28-C3AF-3C14-5896601E37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41FE37D6-0C01-3D43-D88B-2223D9D91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CEA207A5-3FAE-B4CD-7515-4A96027EE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984527D9-1A92-BBF6-3C63-74329E1B6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83485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608EA27A-474F-CB0F-C6D4-2415E6FFED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D574800E-DEBF-A779-2A9C-4FFB8F9E1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E901AA8D-645A-BBFB-FA31-2B6DCDDA3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7178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0E4997F1-A25F-529F-6DC0-133C5658A5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51B8A29-BF19-AB6E-BF7B-3196409EE2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01F9FAEB-9902-8B1E-A51B-B6FE6849375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381AD72-A222-7BD7-0376-4590965FA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855EEAEA-8D0F-1DBF-3B3C-BF0260BF8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7A382D5A-5C9E-80E2-BD67-4C158C775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8787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203DFF-16C7-9DAD-DB23-64D34C049C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2D9948AC-F7BD-2030-45E3-7597793B3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F5E7D2EB-35CE-7779-2EC0-4DE4889998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E5E815CB-E28F-DF5A-1A83-AA9EF7BC3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5302208-A257-3FAE-2216-AFE63A60B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9760DECE-F8E9-A146-39C8-9850715D5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264951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633B81B6-E393-7612-1836-3F6391855A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B974AB03-35BD-4FD4-04C4-21D3CB36E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4A37D4C-F4A4-2AA3-B6B9-FB2934AD89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E885A9-9416-42C9-BFC7-864A0EFC8248}" type="datetimeFigureOut">
              <a:rPr lang="tr-TR" smtClean="0"/>
              <a:t>14.03.2025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C6A77844-7709-5462-9ED5-DC108FE3A2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21580D4-29DC-31F6-5280-16CF99F24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631451D-77FF-4307-8FB7-449E97CF4C1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896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75BFB69-9245-EC58-F1DE-FEB625BD33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648" y="548640"/>
            <a:ext cx="10653578" cy="113225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6AFD5-5144-C460-0CA4-644BC4A93C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12647" y="1715532"/>
            <a:ext cx="10653579" cy="4593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95753E-AF8A-7E04-8A1A-205B755A02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37160" y="6453002"/>
            <a:ext cx="349431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67F45AC6-C491-4585-A584-9CE2AF7D5500}" type="datetime1">
              <a:rPr lang="en-US" smtClean="0"/>
              <a:t>3/14/2025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E1B7C8-DA74-800B-EE14-A39E9DB32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876521" y="6453002"/>
            <a:ext cx="280540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C1647D-0DF0-CA1B-F723-EF7B8F508D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32162" y="6453002"/>
            <a:ext cx="4292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CC057153-B650-4DEB-B370-79DDCFDCE9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553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8B5F432-FEA2-B6AD-2BE9-A4E37327EC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Picture 3" descr="Üçgenlerden oluşan soyut arka plan">
            <a:extLst>
              <a:ext uri="{FF2B5EF4-FFF2-40B4-BE49-F238E27FC236}">
                <a16:creationId xmlns:a16="http://schemas.microsoft.com/office/drawing/2014/main" id="{72B8B901-5F3E-C87C-19A0-DB4989394E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5730"/>
          <a:stretch/>
        </p:blipFill>
        <p:spPr>
          <a:xfrm>
            <a:off x="0" y="10"/>
            <a:ext cx="12191980" cy="6857990"/>
          </a:xfrm>
          <a:prstGeom prst="rect">
            <a:avLst/>
          </a:prstGeom>
        </p:spPr>
      </p:pic>
      <p:pic>
        <p:nvPicPr>
          <p:cNvPr id="11" name="İçerik Yer Tutucusu 10" descr="tasarım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43B23C1C-D271-30F0-364E-A7106C811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9438" y="2786705"/>
            <a:ext cx="2005998" cy="1718472"/>
          </a:xfr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EB53F572-C568-69D9-BE78-3E3BCE778242}"/>
              </a:ext>
            </a:extLst>
          </p:cNvPr>
          <p:cNvSpPr txBox="1"/>
          <p:nvPr/>
        </p:nvSpPr>
        <p:spPr>
          <a:xfrm>
            <a:off x="-156565" y="345328"/>
            <a:ext cx="121920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Bu Eğitimin Yazılı Versiyonuna Ulaşmak İçin: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768DA05-49F6-733A-EC1E-F48472791D14}"/>
              </a:ext>
            </a:extLst>
          </p:cNvPr>
          <p:cNvSpPr txBox="1"/>
          <p:nvPr/>
        </p:nvSpPr>
        <p:spPr>
          <a:xfrm>
            <a:off x="0" y="1493553"/>
            <a:ext cx="121920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5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arinesaka.com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C35A5D4-ADDD-A3DD-2634-B9FF72744061}"/>
              </a:ext>
            </a:extLst>
          </p:cNvPr>
          <p:cNvSpPr txBox="1"/>
          <p:nvPr/>
        </p:nvSpPr>
        <p:spPr>
          <a:xfrm>
            <a:off x="-43817" y="3375544"/>
            <a:ext cx="61398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3600" b="1" i="0" u="none" strike="noStrike" kern="1200" cap="none" spc="0" normalizeH="0" baseline="0" noProof="0" dirty="0">
                <a:ln>
                  <a:noFill/>
                </a:ln>
                <a:solidFill>
                  <a:srgbClr val="3D9072"/>
                </a:solidFill>
                <a:effectLst/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ABONE OLUP LİKE ATARSANIZ SEVİNİRİM:</a:t>
            </a: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772C4003-812B-0B86-7477-9EFFD1061B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2555" y="3573038"/>
            <a:ext cx="3169400" cy="805339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7055B045-96ED-4B3E-60D1-9239F8654D82}"/>
              </a:ext>
            </a:extLst>
          </p:cNvPr>
          <p:cNvSpPr txBox="1"/>
          <p:nvPr/>
        </p:nvSpPr>
        <p:spPr>
          <a:xfrm>
            <a:off x="0" y="5364447"/>
            <a:ext cx="121919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lgerian" panose="04020705040A02060702" pitchFamily="82" charset="0"/>
                <a:ea typeface="+mn-ea"/>
                <a:cs typeface="+mn-cs"/>
              </a:rPr>
              <a:t>ALİ KEREM ARMAĞAN</a:t>
            </a:r>
          </a:p>
        </p:txBody>
      </p:sp>
    </p:spTree>
    <p:extLst>
      <p:ext uri="{BB962C8B-B14F-4D97-AF65-F5344CB8AC3E}">
        <p14:creationId xmlns:p14="http://schemas.microsoft.com/office/powerpoint/2010/main" val="6489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22068D0-3758-5D70-24B4-E218064D2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B4BA46D4-5AF2-4325-1336-E36FF02D85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C27E3E2-6AFA-D7C7-F2A2-617CE0C22B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930C8DFB-8072-575B-27C3-A9AC4113E7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947" y="1884946"/>
            <a:ext cx="4973053" cy="4973053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69792DFC-3886-7117-8DC9-568F6EB98117}"/>
              </a:ext>
            </a:extLst>
          </p:cNvPr>
          <p:cNvSpPr txBox="1"/>
          <p:nvPr/>
        </p:nvSpPr>
        <p:spPr>
          <a:xfrm>
            <a:off x="0" y="40170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ÖZEL PROMPT ALMA STİLİ 1.0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C053071-E35D-A4D0-8943-BF8397214527}"/>
              </a:ext>
            </a:extLst>
          </p:cNvPr>
          <p:cNvSpPr txBox="1"/>
          <p:nvPr/>
        </p:nvSpPr>
        <p:spPr>
          <a:xfrm>
            <a:off x="575511" y="2425370"/>
            <a:ext cx="622433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Eğer bir görsel veya metin almak için </a:t>
            </a:r>
            <a:r>
              <a:rPr lang="tr-TR" sz="2400" dirty="0" err="1"/>
              <a:t>prompt</a:t>
            </a:r>
            <a:r>
              <a:rPr lang="tr-TR" sz="2400" dirty="0"/>
              <a:t> istiyorsanız öncelikle istediğiniz resme/metine benzer bir resim/metni Yapay </a:t>
            </a:r>
            <a:r>
              <a:rPr lang="tr-TR" sz="2400" dirty="0" err="1"/>
              <a:t>Zeka'ya</a:t>
            </a:r>
            <a:r>
              <a:rPr lang="tr-TR" sz="2400" dirty="0"/>
              <a:t> atıyorsunuz ve bu resmi/metni açıkla diyorsunuz. Sonra o açıklamayı kopyalayıp kendi sorunuza ekliyorsunuz. Son olarak o açıklamada, asıl istediğiniz görsel oluşması için, bazı değişiklikler yapıyorsunuz ve gönderiyorsunuz.</a:t>
            </a:r>
          </a:p>
        </p:txBody>
      </p:sp>
    </p:spTree>
    <p:extLst>
      <p:ext uri="{BB962C8B-B14F-4D97-AF65-F5344CB8AC3E}">
        <p14:creationId xmlns:p14="http://schemas.microsoft.com/office/powerpoint/2010/main" val="2717058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40542F-5991-4EEB-F8DE-09AF39D317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98B9181-71C9-66E3-913D-7D57AB6D5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4C82990A-D67A-F5E5-625F-5290020C7D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562A115E-FF85-75BF-71BA-4D89F2CDD8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58B8DB2A-13C2-694E-2F9D-6AED98BA7F92}"/>
              </a:ext>
            </a:extLst>
          </p:cNvPr>
          <p:cNvSpPr txBox="1"/>
          <p:nvPr/>
        </p:nvSpPr>
        <p:spPr>
          <a:xfrm>
            <a:off x="0" y="40170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ÖZEL PROMPT ALMA STİLİ 2.0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87AE329D-9761-A2D9-3147-150FBDD529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25625"/>
            <a:ext cx="4995793" cy="4995793"/>
          </a:xfrm>
          <a:prstGeom prst="rect">
            <a:avLst/>
          </a:prstGeom>
        </p:spPr>
      </p:pic>
      <p:sp>
        <p:nvSpPr>
          <p:cNvPr id="10" name="Metin kutusu 9">
            <a:extLst>
              <a:ext uri="{FF2B5EF4-FFF2-40B4-BE49-F238E27FC236}">
                <a16:creationId xmlns:a16="http://schemas.microsoft.com/office/drawing/2014/main" id="{F35C1300-FD0E-F846-2DDB-8E3275F0721F}"/>
              </a:ext>
            </a:extLst>
          </p:cNvPr>
          <p:cNvSpPr txBox="1"/>
          <p:nvPr/>
        </p:nvSpPr>
        <p:spPr>
          <a:xfrm>
            <a:off x="5548564" y="2391311"/>
            <a:ext cx="6224336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Bir önceki slayttaki metodun aynısını metin için yapmak istiyorsanız öncelikle iyi olduğunu düşündüğünüz bir </a:t>
            </a:r>
            <a:r>
              <a:rPr lang="tr-TR" sz="2400" dirty="0" err="1"/>
              <a:t>prompt</a:t>
            </a:r>
            <a:r>
              <a:rPr lang="tr-TR" sz="2400" dirty="0"/>
              <a:t> yazın ve sonrasında şu cümleyi yazın "Bir </a:t>
            </a:r>
            <a:r>
              <a:rPr lang="tr-TR" sz="2400" dirty="0" err="1"/>
              <a:t>prompt</a:t>
            </a:r>
            <a:r>
              <a:rPr lang="tr-TR" sz="2400" dirty="0"/>
              <a:t> mühendisi gibi davran, benim için aşağıdaki </a:t>
            </a:r>
            <a:r>
              <a:rPr lang="tr-TR" sz="2400" dirty="0" err="1"/>
              <a:t>promptu</a:t>
            </a:r>
            <a:r>
              <a:rPr lang="tr-TR" sz="2400" dirty="0"/>
              <a:t> gözden geçir, daha iyi olması için optimize et ve eğer bir sorun varsa devam etmeden önce bana sor." bu sayede metinler için çok iyi bir </a:t>
            </a:r>
            <a:r>
              <a:rPr lang="tr-TR" sz="2400" dirty="0" err="1"/>
              <a:t>prompt</a:t>
            </a:r>
            <a:r>
              <a:rPr lang="tr-TR" sz="2400" dirty="0"/>
              <a:t> elde edebilirsiniz. Ayrıca bu yöntemi görsel, şarkı ve film oluştururken de kullanabilirsiniz.</a:t>
            </a:r>
          </a:p>
        </p:txBody>
      </p:sp>
    </p:spTree>
    <p:extLst>
      <p:ext uri="{BB962C8B-B14F-4D97-AF65-F5344CB8AC3E}">
        <p14:creationId xmlns:p14="http://schemas.microsoft.com/office/powerpoint/2010/main" val="61777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E425091-AC9D-2681-1B94-3420ED977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23B8BC9-8E53-ACE5-F8FF-289B4FCD25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790AA6C-D41A-38F1-5E0D-7DCE77D4A0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096"/>
            <a:ext cx="12192000" cy="684580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39A2E5CA-96AC-5ADC-4F3E-4540076B1387}"/>
              </a:ext>
            </a:extLst>
          </p:cNvPr>
          <p:cNvSpPr txBox="1"/>
          <p:nvPr/>
        </p:nvSpPr>
        <p:spPr>
          <a:xfrm>
            <a:off x="1" y="3044279"/>
            <a:ext cx="121919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r-TR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Neue Haas Grotesk Text Pro"/>
                <a:ea typeface="+mn-ea"/>
                <a:cs typeface="+mn-cs"/>
              </a:rPr>
              <a:t>DİNLEDİĞİNİZ İÇİN TEŞEKKÜRLER…</a:t>
            </a:r>
          </a:p>
        </p:txBody>
      </p:sp>
      <p:sp>
        <p:nvSpPr>
          <p:cNvPr id="6" name="Yıldız: 5 Nokta 5">
            <a:extLst>
              <a:ext uri="{FF2B5EF4-FFF2-40B4-BE49-F238E27FC236}">
                <a16:creationId xmlns:a16="http://schemas.microsoft.com/office/drawing/2014/main" id="{E3DCAF78-591D-DB24-D223-AFC0A8D2FA68}"/>
              </a:ext>
            </a:extLst>
          </p:cNvPr>
          <p:cNvSpPr/>
          <p:nvPr/>
        </p:nvSpPr>
        <p:spPr>
          <a:xfrm>
            <a:off x="313128" y="277368"/>
            <a:ext cx="1518720" cy="1403530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7" name="Yıldız: 5 Nokta 6">
            <a:extLst>
              <a:ext uri="{FF2B5EF4-FFF2-40B4-BE49-F238E27FC236}">
                <a16:creationId xmlns:a16="http://schemas.microsoft.com/office/drawing/2014/main" id="{BF36C5DA-6C7D-0394-68EC-45359C1EDD3F}"/>
              </a:ext>
            </a:extLst>
          </p:cNvPr>
          <p:cNvSpPr/>
          <p:nvPr/>
        </p:nvSpPr>
        <p:spPr>
          <a:xfrm>
            <a:off x="10360154" y="5027095"/>
            <a:ext cx="1667256" cy="1581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8" name="Yıldız: 5 Nokta 7">
            <a:extLst>
              <a:ext uri="{FF2B5EF4-FFF2-40B4-BE49-F238E27FC236}">
                <a16:creationId xmlns:a16="http://schemas.microsoft.com/office/drawing/2014/main" id="{B52192F5-599A-F7B2-3E23-F23F6FE1640B}"/>
              </a:ext>
            </a:extLst>
          </p:cNvPr>
          <p:cNvSpPr/>
          <p:nvPr/>
        </p:nvSpPr>
        <p:spPr>
          <a:xfrm>
            <a:off x="10268707" y="267435"/>
            <a:ext cx="1610166" cy="1448097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  <p:sp>
        <p:nvSpPr>
          <p:cNvPr id="9" name="Yıldız: 5 Nokta 8">
            <a:extLst>
              <a:ext uri="{FF2B5EF4-FFF2-40B4-BE49-F238E27FC236}">
                <a16:creationId xmlns:a16="http://schemas.microsoft.com/office/drawing/2014/main" id="{F3BEB8D3-70D0-4E18-9227-2CC1FD786058}"/>
              </a:ext>
            </a:extLst>
          </p:cNvPr>
          <p:cNvSpPr/>
          <p:nvPr/>
        </p:nvSpPr>
        <p:spPr>
          <a:xfrm>
            <a:off x="164590" y="4998720"/>
            <a:ext cx="1667257" cy="1581912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r-TR" sz="1800" b="0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Neue Haas Grotesk Text Pr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547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54A86BD-3244-BDEA-F8D5-67BF6A5E4ED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12ACC620-6281-3C81-DEAE-01546B9BCC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491DCD-D4D6-D472-60C7-1F3A00EC6C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BBA5B2F3-31AE-70E3-2CF7-F4921D4A21BE}"/>
              </a:ext>
            </a:extLst>
          </p:cNvPr>
          <p:cNvSpPr txBox="1"/>
          <p:nvPr/>
        </p:nvSpPr>
        <p:spPr>
          <a:xfrm>
            <a:off x="0" y="176461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İÇİNDEKİLER</a:t>
            </a:r>
          </a:p>
        </p:txBody>
      </p:sp>
      <p:graphicFrame>
        <p:nvGraphicFramePr>
          <p:cNvPr id="6" name="Diyagram 5">
            <a:extLst>
              <a:ext uri="{FF2B5EF4-FFF2-40B4-BE49-F238E27FC236}">
                <a16:creationId xmlns:a16="http://schemas.microsoft.com/office/drawing/2014/main" id="{EC4505C5-701C-BED7-6165-154BD258F46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06354518"/>
              </p:ext>
            </p:extLst>
          </p:nvPr>
        </p:nvGraphicFramePr>
        <p:xfrm>
          <a:off x="0" y="800944"/>
          <a:ext cx="8598568" cy="59120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281094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5D7200-0320-F854-C34D-C16C992E7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P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589DC485-7184-84C2-BBCF-1F9F3A1F6A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F33CF35-3D10-82CC-C150-4DEA0925D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026B7BF-A799-C2DE-863F-3D8108EAF3AA}"/>
              </a:ext>
            </a:extLst>
          </p:cNvPr>
          <p:cNvSpPr txBox="1"/>
          <p:nvPr/>
        </p:nvSpPr>
        <p:spPr>
          <a:xfrm>
            <a:off x="0" y="139173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/>
              <a:t>ETKİLİ PROMPTLARIN </a:t>
            </a:r>
            <a:r>
              <a:rPr lang="tr-TR" sz="4400" dirty="0"/>
              <a:t>ÖNEMİ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64B8E647-485A-1A65-1E32-1AA1FACFD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90688"/>
            <a:ext cx="5167312" cy="516731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B0114637-876D-F205-D817-AEF0613CB9E8}"/>
              </a:ext>
            </a:extLst>
          </p:cNvPr>
          <p:cNvSpPr txBox="1"/>
          <p:nvPr/>
        </p:nvSpPr>
        <p:spPr>
          <a:xfrm>
            <a:off x="6416843" y="2477800"/>
            <a:ext cx="556661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2400" dirty="0"/>
              <a:t>Etkili </a:t>
            </a:r>
            <a:r>
              <a:rPr lang="tr-TR" sz="2400" dirty="0" err="1"/>
              <a:t>promtplar</a:t>
            </a:r>
            <a:r>
              <a:rPr lang="tr-TR" sz="2400" dirty="0"/>
              <a:t> Yapay </a:t>
            </a:r>
            <a:r>
              <a:rPr lang="tr-TR" sz="2400" dirty="0" err="1"/>
              <a:t>Zeka’dan</a:t>
            </a:r>
            <a:r>
              <a:rPr lang="tr-TR" sz="2400" dirty="0"/>
              <a:t> daha etkili ve güzel  cevaplar almak için çok önemlidir eğer onlar olmasaydı Yapay </a:t>
            </a:r>
            <a:r>
              <a:rPr lang="tr-TR" sz="2400" dirty="0" err="1"/>
              <a:t>Zeka’yı</a:t>
            </a:r>
            <a:r>
              <a:rPr lang="tr-TR" sz="2400" dirty="0"/>
              <a:t> istediğimiz gibi kullanamazdık. Etkili </a:t>
            </a:r>
            <a:r>
              <a:rPr lang="tr-TR" sz="2400" dirty="0" err="1"/>
              <a:t>prmptlar</a:t>
            </a:r>
            <a:r>
              <a:rPr lang="tr-TR" sz="2400" dirty="0"/>
              <a:t> sayesinde istediğiniz pasta tarifini daha detaylı ve doğru alırsınız veya soracağınız bir soruya çok daha doğru cevaplar alabilirsiniz.</a:t>
            </a:r>
          </a:p>
        </p:txBody>
      </p:sp>
    </p:spTree>
    <p:extLst>
      <p:ext uri="{BB962C8B-B14F-4D97-AF65-F5344CB8AC3E}">
        <p14:creationId xmlns:p14="http://schemas.microsoft.com/office/powerpoint/2010/main" val="4004840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D5E2F1C-97B8-D33C-767E-D3323CA4F8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6C0C86BA-469C-51BC-DD3D-0031AC4D26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803376F7-8FEF-FF4B-96A2-092B94897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25467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1D18A850-954F-68C4-3B09-2618EAB8E4E1}"/>
              </a:ext>
            </a:extLst>
          </p:cNvPr>
          <p:cNvSpPr txBox="1"/>
          <p:nvPr/>
        </p:nvSpPr>
        <p:spPr>
          <a:xfrm>
            <a:off x="0" y="23018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BİLGİ İSTEME PROMPTLARI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DE044F86-83DE-B9F4-C49E-577E2E8FB2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747" y="1876214"/>
            <a:ext cx="5049253" cy="5049253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65DF1217-75C4-F070-4599-CA8CEC6B4367}"/>
              </a:ext>
            </a:extLst>
          </p:cNvPr>
          <p:cNvSpPr txBox="1"/>
          <p:nvPr/>
        </p:nvSpPr>
        <p:spPr>
          <a:xfrm>
            <a:off x="475246" y="2567273"/>
            <a:ext cx="6667501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/>
              <a:t>İşte bilgi isteme </a:t>
            </a:r>
            <a:r>
              <a:rPr lang="tr-TR" sz="2400" b="1" dirty="0" err="1"/>
              <a:t>promptları</a:t>
            </a:r>
            <a:r>
              <a:rPr lang="tr-TR" sz="2400" b="1" dirty="0"/>
              <a:t> için örnekler ve açıklamaları:</a:t>
            </a:r>
          </a:p>
          <a:p>
            <a:endParaRPr lang="tr-T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"Kuantum fiziği nedir?"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 "Yapay zeka nedir ve nasıl çalışır?«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dirty="0"/>
          </a:p>
          <a:p>
            <a:r>
              <a:rPr lang="tr-TR" sz="2400" dirty="0">
                <a:solidFill>
                  <a:schemeClr val="bg1"/>
                </a:solidFill>
              </a:rPr>
              <a:t>Örnekteki gibi, etkili bilgi istemek için cümlenin kısa ve öz olması çok önemli; eğer uzarsa istenilen kalitede cevaplar alınamayabilir.</a:t>
            </a:r>
          </a:p>
        </p:txBody>
      </p:sp>
    </p:spTree>
    <p:extLst>
      <p:ext uri="{BB962C8B-B14F-4D97-AF65-F5344CB8AC3E}">
        <p14:creationId xmlns:p14="http://schemas.microsoft.com/office/powerpoint/2010/main" val="2793253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İçerik Yer Tutucusu 3" descr="renklilik, portakal, turuncu, tasarım, sanat içeren bir resim&#10;&#10;Yapay zeka tarafından oluşturulan içerik yanlış olabilir.">
            <a:extLst>
              <a:ext uri="{FF2B5EF4-FFF2-40B4-BE49-F238E27FC236}">
                <a16:creationId xmlns:a16="http://schemas.microsoft.com/office/drawing/2014/main" id="{EB979549-7695-5DE8-F33B-083B78F856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899"/>
          <a:stretch/>
        </p:blipFill>
        <p:spPr>
          <a:xfrm>
            <a:off x="20" y="1282"/>
            <a:ext cx="12188952" cy="6856718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44BAFB8A-DEB3-36FB-E5E6-3CEF265B7CD2}"/>
              </a:ext>
            </a:extLst>
          </p:cNvPr>
          <p:cNvSpPr txBox="1"/>
          <p:nvPr/>
        </p:nvSpPr>
        <p:spPr>
          <a:xfrm>
            <a:off x="0" y="23018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YARATICI YAZIM PROMPTLARI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5336A0AD-4E49-3B7E-A98F-D3DDB639F4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63086"/>
            <a:ext cx="5193632" cy="5193632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CECD63B5-5CCE-1686-D9F3-01F989F9741F}"/>
              </a:ext>
            </a:extLst>
          </p:cNvPr>
          <p:cNvSpPr txBox="1"/>
          <p:nvPr/>
        </p:nvSpPr>
        <p:spPr>
          <a:xfrm>
            <a:off x="5739064" y="1997744"/>
            <a:ext cx="622433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/>
              <a:t>İşte yaratıcı yazım </a:t>
            </a:r>
            <a:r>
              <a:rPr lang="tr-TR" sz="2400" b="1" dirty="0" err="1"/>
              <a:t>promptları</a:t>
            </a:r>
            <a:r>
              <a:rPr lang="tr-TR" sz="2400" b="1" dirty="0"/>
              <a:t> için örnekler ve açıklamaları:</a:t>
            </a:r>
          </a:p>
          <a:p>
            <a:endParaRPr lang="tr-T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"Bir uzay yolcusunun maceralarını anlatan kısa bir hikaye yaz."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"Bir robotun insanlarla dost olma çabasını konu alan bir şiir yaz.«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dirty="0"/>
          </a:p>
          <a:p>
            <a:r>
              <a:rPr lang="tr-TR" sz="2400" dirty="0">
                <a:solidFill>
                  <a:schemeClr val="bg1"/>
                </a:solidFill>
              </a:rPr>
              <a:t>Buradaki cümleler çok genel, bu sayede Yapay </a:t>
            </a:r>
            <a:r>
              <a:rPr lang="tr-TR" sz="2400" dirty="0" err="1">
                <a:solidFill>
                  <a:schemeClr val="bg1"/>
                </a:solidFill>
              </a:rPr>
              <a:t>Zeka'ya</a:t>
            </a:r>
            <a:r>
              <a:rPr lang="tr-TR" sz="2400" dirty="0">
                <a:solidFill>
                  <a:schemeClr val="bg1"/>
                </a:solidFill>
              </a:rPr>
              <a:t> daha geniş düşünmesi için fırsat verirsiniz. Böylece hiç ummadığınız kadar yaratıcı ve işe yarar cevaplar alabilirsiniz.</a:t>
            </a:r>
          </a:p>
        </p:txBody>
      </p:sp>
    </p:spTree>
    <p:extLst>
      <p:ext uri="{BB962C8B-B14F-4D97-AF65-F5344CB8AC3E}">
        <p14:creationId xmlns:p14="http://schemas.microsoft.com/office/powerpoint/2010/main" val="71031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721F7912-5276-6622-4CB5-1555ECB944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109E6BB-81A5-750D-AE2F-3DA946DD76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EF98AF6B-AFD3-7014-367A-352A5E0FE5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F474B092-ECA7-1839-1A2B-5E099C84C708}"/>
              </a:ext>
            </a:extLst>
          </p:cNvPr>
          <p:cNvSpPr txBox="1"/>
          <p:nvPr/>
        </p:nvSpPr>
        <p:spPr>
          <a:xfrm>
            <a:off x="497305" y="2021979"/>
            <a:ext cx="6096000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/>
              <a:t>İşte öneri isteme </a:t>
            </a:r>
            <a:r>
              <a:rPr lang="tr-TR" sz="2400" b="1" dirty="0" err="1"/>
              <a:t>promptları</a:t>
            </a:r>
            <a:r>
              <a:rPr lang="tr-TR" sz="2400" b="1" dirty="0"/>
              <a:t> için örnekler ve açıklamaları:</a:t>
            </a:r>
            <a:endParaRPr lang="tr-TR" sz="2400" dirty="0"/>
          </a:p>
          <a:p>
            <a:endParaRPr lang="tr-T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"Yaz tatili için gidilecek en iyi yerler nelerdir?"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"En iyi bilim kurgu filmleri hangileridir?«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bg1"/>
              </a:solidFill>
            </a:endParaRPr>
          </a:p>
          <a:p>
            <a:r>
              <a:rPr lang="tr-TR" sz="2400" b="1" dirty="0">
                <a:solidFill>
                  <a:schemeClr val="bg1"/>
                </a:solidFill>
              </a:rPr>
              <a:t>Burada ise spesifik bir konu yazıyoruz ki Yapay Zeka çok geniş düşünerek işimize yaramayacak çok yaratıcı cevaplar vermesin.</a:t>
            </a:r>
            <a:endParaRPr lang="tr-TR" sz="2400" dirty="0">
              <a:solidFill>
                <a:schemeClr val="bg1"/>
              </a:solidFill>
            </a:endParaRP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9C1B2B3A-5536-8FF3-EE93-186420F839CD}"/>
              </a:ext>
            </a:extLst>
          </p:cNvPr>
          <p:cNvSpPr txBox="1"/>
          <p:nvPr/>
        </p:nvSpPr>
        <p:spPr>
          <a:xfrm>
            <a:off x="0" y="23018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ÖNERİ İSTEME PROMPTLARI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65690F3E-C8F9-4D36-BE35-E11C7ED779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610" y="1690687"/>
            <a:ext cx="516731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919465"/>
      </p:ext>
    </p:extLst>
  </p:cSld>
  <p:clrMapOvr>
    <a:masterClrMapping/>
  </p:clrMapOvr>
  <p:transition spd="slow">
    <p:comb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04D1EC0-9AC7-4C10-D8CA-2D79F5B3F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E8E0E2C-8FC8-4EEE-CDE2-AF848572B5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233A40D-A8BD-3E43-6293-8DB5140C83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Metin kutusu 5">
            <a:extLst>
              <a:ext uri="{FF2B5EF4-FFF2-40B4-BE49-F238E27FC236}">
                <a16:creationId xmlns:a16="http://schemas.microsoft.com/office/drawing/2014/main" id="{BBC978FA-3146-A4AC-1AEC-35A0685D147F}"/>
              </a:ext>
            </a:extLst>
          </p:cNvPr>
          <p:cNvSpPr txBox="1"/>
          <p:nvPr/>
        </p:nvSpPr>
        <p:spPr>
          <a:xfrm>
            <a:off x="5213683" y="1923802"/>
            <a:ext cx="667351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/>
              <a:t>İşte karşılaştırma isteme </a:t>
            </a:r>
            <a:r>
              <a:rPr lang="tr-TR" sz="2400" b="1" dirty="0" err="1"/>
              <a:t>promptları</a:t>
            </a:r>
            <a:r>
              <a:rPr lang="tr-TR" sz="2400" b="1" dirty="0"/>
              <a:t> için örnekler ve açıklamaları:</a:t>
            </a:r>
            <a:endParaRPr lang="tr-TR" sz="2400" dirty="0"/>
          </a:p>
          <a:p>
            <a:endParaRPr lang="tr-T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Spagetti </a:t>
            </a:r>
            <a:r>
              <a:rPr lang="tr-TR" sz="2400" dirty="0" err="1"/>
              <a:t>Bolognese</a:t>
            </a:r>
            <a:r>
              <a:rPr lang="tr-TR" sz="2400" dirty="0"/>
              <a:t> ve </a:t>
            </a:r>
            <a:r>
              <a:rPr lang="tr-TR" sz="2400" dirty="0" err="1"/>
              <a:t>Fettuccine</a:t>
            </a:r>
            <a:r>
              <a:rPr lang="tr-TR" sz="2400" dirty="0"/>
              <a:t> Alfredo yemek tariflerini malzemeler, hazırlanma süresi ve zorluk derecesi açısından karşılaştırır mısın?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iPhone 14 ile Samsung Galaxy S21'i teknik özellikler ve kullanıcı deneyimi açısından karşılaştırır mısın?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bg1"/>
              </a:solidFill>
            </a:endParaRPr>
          </a:p>
          <a:p>
            <a:r>
              <a:rPr lang="tr-TR" sz="2400" dirty="0">
                <a:solidFill>
                  <a:schemeClr val="bg1"/>
                </a:solidFill>
              </a:rPr>
              <a:t>Bu </a:t>
            </a:r>
            <a:r>
              <a:rPr lang="tr-TR" sz="2400" dirty="0" err="1">
                <a:solidFill>
                  <a:schemeClr val="bg1"/>
                </a:solidFill>
              </a:rPr>
              <a:t>prompt</a:t>
            </a:r>
            <a:r>
              <a:rPr lang="tr-TR" sz="2400" dirty="0">
                <a:solidFill>
                  <a:schemeClr val="bg1"/>
                </a:solidFill>
              </a:rPr>
              <a:t> türünde ise karşılaştırırken hangi yönden karşılaştırıldıklarını söylemek çok önemli.</a:t>
            </a:r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5DC7E4A8-C094-E5BE-9E77-6E7FAAEA9379}"/>
              </a:ext>
            </a:extLst>
          </p:cNvPr>
          <p:cNvSpPr txBox="1"/>
          <p:nvPr/>
        </p:nvSpPr>
        <p:spPr>
          <a:xfrm>
            <a:off x="0" y="230188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KARŞILAŞTIRMA İSTEME PROMPTLARI</a:t>
            </a:r>
          </a:p>
        </p:txBody>
      </p:sp>
      <p:pic>
        <p:nvPicPr>
          <p:cNvPr id="10" name="Resim 9">
            <a:extLst>
              <a:ext uri="{FF2B5EF4-FFF2-40B4-BE49-F238E27FC236}">
                <a16:creationId xmlns:a16="http://schemas.microsoft.com/office/drawing/2014/main" id="{F14E0DB2-770E-7483-9E1A-25C0A7FDB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1825625"/>
            <a:ext cx="5032375" cy="5032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0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20FDBCD-2168-54E8-D2D3-9833AB6FA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48216D03-B398-9AB5-4B15-4BBE62DA8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7902AA7C-F254-C040-56FF-F52E12BE607B}"/>
              </a:ext>
            </a:extLst>
          </p:cNvPr>
          <p:cNvSpPr txBox="1"/>
          <p:nvPr/>
        </p:nvSpPr>
        <p:spPr>
          <a:xfrm>
            <a:off x="0" y="296316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TAVSİYE İSTEME PROMPTLARI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6433E94-302F-A6B5-2E09-C1733BDE74BD}"/>
              </a:ext>
            </a:extLst>
          </p:cNvPr>
          <p:cNvSpPr txBox="1"/>
          <p:nvPr/>
        </p:nvSpPr>
        <p:spPr>
          <a:xfrm>
            <a:off x="433137" y="2021979"/>
            <a:ext cx="62243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/>
              <a:t>İşte tavsiye isteme </a:t>
            </a:r>
            <a:r>
              <a:rPr lang="tr-TR" sz="2400" b="1" dirty="0" err="1"/>
              <a:t>promptları</a:t>
            </a:r>
            <a:r>
              <a:rPr lang="tr-TR" sz="2400" b="1" dirty="0"/>
              <a:t> için örnekler ve açıklamaları:</a:t>
            </a:r>
            <a:endParaRPr lang="tr-TR" sz="2400" dirty="0"/>
          </a:p>
          <a:p>
            <a:endParaRPr lang="tr-T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"Zaman yönetimi için en etkili yöntemler nelerdir?"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"Kariyer gelişimi için hangi kitapları okumalıyım?«</a:t>
            </a:r>
          </a:p>
          <a:p>
            <a:endParaRPr lang="tr-TR" sz="2400" dirty="0"/>
          </a:p>
          <a:p>
            <a:r>
              <a:rPr lang="tr-TR" sz="2400" b="1" dirty="0">
                <a:solidFill>
                  <a:schemeClr val="bg1"/>
                </a:solidFill>
              </a:rPr>
              <a:t>Çok sade ve uzun olmayan sorular sormalısınız aksi takdirde Yapay </a:t>
            </a:r>
            <a:r>
              <a:rPr lang="tr-TR" sz="2400" b="1" dirty="0" err="1">
                <a:solidFill>
                  <a:schemeClr val="bg1"/>
                </a:solidFill>
              </a:rPr>
              <a:t>Zeka'nın</a:t>
            </a:r>
            <a:r>
              <a:rPr lang="tr-TR" sz="2400" b="1" dirty="0">
                <a:solidFill>
                  <a:schemeClr val="bg1"/>
                </a:solidFill>
              </a:rPr>
              <a:t> kafası karışabilir.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12" name="Resim 11">
            <a:extLst>
              <a:ext uri="{FF2B5EF4-FFF2-40B4-BE49-F238E27FC236}">
                <a16:creationId xmlns:a16="http://schemas.microsoft.com/office/drawing/2014/main" id="{7A68374F-73BC-3370-35BE-08E2CF2B0C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688" y="1690687"/>
            <a:ext cx="5167312" cy="516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370841"/>
      </p:ext>
    </p:extLst>
  </p:cSld>
  <p:clrMapOvr>
    <a:masterClrMapping/>
  </p:clrMapOvr>
  <p:transition spd="slow">
    <p:randomBar dir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DE9B46F-0459-9055-F4B3-3502D3212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8CFFC729-7C9B-3515-E848-EE0FB1DF05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B8F9D4D8-A175-8971-5F51-C3E731E8A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Metin kutusu 4">
            <a:extLst>
              <a:ext uri="{FF2B5EF4-FFF2-40B4-BE49-F238E27FC236}">
                <a16:creationId xmlns:a16="http://schemas.microsoft.com/office/drawing/2014/main" id="{C3998170-5BD7-8A38-6AE1-FF89BC9B2ABB}"/>
              </a:ext>
            </a:extLst>
          </p:cNvPr>
          <p:cNvSpPr txBox="1"/>
          <p:nvPr/>
        </p:nvSpPr>
        <p:spPr>
          <a:xfrm>
            <a:off x="0" y="401707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4400" dirty="0"/>
              <a:t>ANALİZ İSTEME PROMPTLARI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151FA58B-AFB7-21EC-CC79-4349DD175B70}"/>
              </a:ext>
            </a:extLst>
          </p:cNvPr>
          <p:cNvSpPr txBox="1"/>
          <p:nvPr/>
        </p:nvSpPr>
        <p:spPr>
          <a:xfrm>
            <a:off x="5837322" y="2055813"/>
            <a:ext cx="6224336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b="1" dirty="0"/>
              <a:t>İşte analiz isteme </a:t>
            </a:r>
            <a:r>
              <a:rPr lang="tr-TR" sz="2400" b="1" dirty="0" err="1"/>
              <a:t>promptları</a:t>
            </a:r>
            <a:r>
              <a:rPr lang="tr-TR" sz="2400" b="1" dirty="0"/>
              <a:t> için örnekler ve açıklamaları:</a:t>
            </a:r>
            <a:endParaRPr lang="tr-TR" sz="2400" dirty="0"/>
          </a:p>
          <a:p>
            <a:endParaRPr lang="tr-TR" sz="2400" dirty="0"/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"Son yıllarda sosyal medyanın toplumsal etkileri nelerdir?"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tr-TR" sz="2400" dirty="0"/>
              <a:t>"Dijital pazarlamanın geleneksel pazarlamadan farkları nelerdir?«</a:t>
            </a:r>
          </a:p>
          <a:p>
            <a:pPr>
              <a:buFont typeface="Arial" panose="020B0604020202020204" pitchFamily="34" charset="0"/>
              <a:buChar char="•"/>
            </a:pPr>
            <a:endParaRPr lang="tr-TR" sz="2400" dirty="0">
              <a:solidFill>
                <a:schemeClr val="bg1"/>
              </a:solidFill>
            </a:endParaRPr>
          </a:p>
          <a:p>
            <a:r>
              <a:rPr lang="tr-TR" sz="2400" b="1" dirty="0">
                <a:solidFill>
                  <a:schemeClr val="bg1"/>
                </a:solidFill>
              </a:rPr>
              <a:t>Hatta noktalama işaretlerine bile dikkat etmeniz verilen cevabı önemli ölçüde etkileyecektir.</a:t>
            </a:r>
            <a:endParaRPr lang="tr-TR" sz="2400" dirty="0">
              <a:solidFill>
                <a:schemeClr val="bg1"/>
              </a:solidFill>
            </a:endParaRP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52654F9-B673-5710-40F7-5974453B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728536"/>
            <a:ext cx="5129464" cy="5129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29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VanillaVTI">
  <a:themeElements>
    <a:clrScheme name="Vanilla">
      <a:dk1>
        <a:sysClr val="windowText" lastClr="000000"/>
      </a:dk1>
      <a:lt1>
        <a:sysClr val="window" lastClr="FFFFFF"/>
      </a:lt1>
      <a:dk2>
        <a:srgbClr val="2C3932"/>
      </a:dk2>
      <a:lt2>
        <a:srgbClr val="FDF6EA"/>
      </a:lt2>
      <a:accent1>
        <a:srgbClr val="169C9A"/>
      </a:accent1>
      <a:accent2>
        <a:srgbClr val="FA9A42"/>
      </a:accent2>
      <a:accent3>
        <a:srgbClr val="E15C3D"/>
      </a:accent3>
      <a:accent4>
        <a:srgbClr val="E78A67"/>
      </a:accent4>
      <a:accent5>
        <a:srgbClr val="A74B40"/>
      </a:accent5>
      <a:accent6>
        <a:srgbClr val="3D9072"/>
      </a:accent6>
      <a:hlink>
        <a:srgbClr val="169C9A"/>
      </a:hlink>
      <a:folHlink>
        <a:srgbClr val="E15C3D"/>
      </a:folHlink>
    </a:clrScheme>
    <a:fontScheme name="Neue Haas">
      <a:majorFont>
        <a:latin typeface="Neue Haas Grotesk Text Pro"/>
        <a:ea typeface=""/>
        <a:cs typeface=""/>
      </a:majorFont>
      <a:minorFont>
        <a:latin typeface="Neue Haas Grotesk Tex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nillaVTI" id="{54D376C6-1C9B-4C6B-8F3C-483BB307BB05}" vid="{7690D8A9-C071-45EF-BA7A-F7FA9779B11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543</Words>
  <Application>Microsoft Office PowerPoint</Application>
  <PresentationFormat>Geniş ekran</PresentationFormat>
  <Paragraphs>64</Paragraphs>
  <Slides>12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6</vt:i4>
      </vt:variant>
      <vt:variant>
        <vt:lpstr>Tema</vt:lpstr>
      </vt:variant>
      <vt:variant>
        <vt:i4>2</vt:i4>
      </vt:variant>
      <vt:variant>
        <vt:lpstr>Slayt Başlıkları</vt:lpstr>
      </vt:variant>
      <vt:variant>
        <vt:i4>12</vt:i4>
      </vt:variant>
    </vt:vector>
  </HeadingPairs>
  <TitlesOfParts>
    <vt:vector size="20" baseType="lpstr">
      <vt:lpstr>Algerian</vt:lpstr>
      <vt:lpstr>Aptos</vt:lpstr>
      <vt:lpstr>Aptos Display</vt:lpstr>
      <vt:lpstr>Arial</vt:lpstr>
      <vt:lpstr>Arial Black</vt:lpstr>
      <vt:lpstr>Neue Haas Grotesk Text Pro</vt:lpstr>
      <vt:lpstr>Office Teması</vt:lpstr>
      <vt:lpstr>VanillaVTI</vt:lpstr>
      <vt:lpstr>PowerPoint Sunusu</vt:lpstr>
      <vt:lpstr>PowerPoint Sunusu</vt:lpstr>
      <vt:lpstr>P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Ali Kerem Armağan</dc:creator>
  <cp:lastModifiedBy>Ali Kerem Armağan</cp:lastModifiedBy>
  <cp:revision>11</cp:revision>
  <dcterms:created xsi:type="dcterms:W3CDTF">2025-03-01T21:19:18Z</dcterms:created>
  <dcterms:modified xsi:type="dcterms:W3CDTF">2025-03-14T18:02:50Z</dcterms:modified>
</cp:coreProperties>
</file>