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6" r:id="rId4"/>
    <p:sldId id="258" r:id="rId5"/>
    <p:sldId id="259" r:id="rId6"/>
    <p:sldId id="260" r:id="rId7"/>
    <p:sldId id="261" r:id="rId8"/>
    <p:sldId id="262" r:id="rId9"/>
    <p:sldId id="264" r:id="rId1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D3417-B76E-484A-A412-F67431B9DCF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tr-TR"/>
        </a:p>
      </dgm:t>
    </dgm:pt>
    <dgm:pt modelId="{9B919B95-AECC-4904-9F93-C65348B1DDB8}">
      <dgm:prSet phldrT="[Metin]"/>
      <dgm:spPr/>
      <dgm:t>
        <a:bodyPr/>
        <a:lstStyle/>
        <a:p>
          <a:r>
            <a:rPr lang="tr-TR" dirty="0"/>
            <a:t>Etkili </a:t>
          </a:r>
          <a:r>
            <a:rPr lang="tr-TR" dirty="0" err="1"/>
            <a:t>Promptların</a:t>
          </a:r>
          <a:r>
            <a:rPr lang="tr-TR" dirty="0"/>
            <a:t> Özellikleri</a:t>
          </a:r>
        </a:p>
      </dgm:t>
    </dgm:pt>
    <dgm:pt modelId="{251BFE20-575E-422A-8DD8-FF992B943D96}" type="parTrans" cxnId="{1E333D75-BEC8-43F9-B798-F83AC79B73F6}">
      <dgm:prSet/>
      <dgm:spPr/>
      <dgm:t>
        <a:bodyPr/>
        <a:lstStyle/>
        <a:p>
          <a:endParaRPr lang="tr-TR"/>
        </a:p>
      </dgm:t>
    </dgm:pt>
    <dgm:pt modelId="{5D4823EB-68F3-4302-B646-2DEBAE485D1C}" type="sibTrans" cxnId="{1E333D75-BEC8-43F9-B798-F83AC79B73F6}">
      <dgm:prSet/>
      <dgm:spPr/>
      <dgm:t>
        <a:bodyPr/>
        <a:lstStyle/>
        <a:p>
          <a:endParaRPr lang="tr-TR"/>
        </a:p>
      </dgm:t>
    </dgm:pt>
    <dgm:pt modelId="{57844AD7-8F31-490C-A2AD-9FAEEABE15A3}">
      <dgm:prSet phldrT="[Metin]"/>
      <dgm:spPr/>
      <dgm:t>
        <a:bodyPr/>
        <a:lstStyle/>
        <a:p>
          <a:r>
            <a:rPr lang="tr-TR" dirty="0"/>
            <a:t>Örnek </a:t>
          </a:r>
          <a:r>
            <a:rPr lang="tr-TR" dirty="0" err="1"/>
            <a:t>Promptlar</a:t>
          </a:r>
          <a:endParaRPr lang="tr-TR" dirty="0"/>
        </a:p>
      </dgm:t>
    </dgm:pt>
    <dgm:pt modelId="{DE7E932B-774E-407E-B3F5-942FE14747E5}" type="parTrans" cxnId="{A701551F-621A-41E5-8939-35AC63CF7EE0}">
      <dgm:prSet/>
      <dgm:spPr/>
      <dgm:t>
        <a:bodyPr/>
        <a:lstStyle/>
        <a:p>
          <a:endParaRPr lang="tr-TR"/>
        </a:p>
      </dgm:t>
    </dgm:pt>
    <dgm:pt modelId="{A8ADCA41-8724-4578-B78F-BFD40FA264D7}" type="sibTrans" cxnId="{A701551F-621A-41E5-8939-35AC63CF7EE0}">
      <dgm:prSet/>
      <dgm:spPr/>
      <dgm:t>
        <a:bodyPr/>
        <a:lstStyle/>
        <a:p>
          <a:endParaRPr lang="tr-TR"/>
        </a:p>
      </dgm:t>
    </dgm:pt>
    <dgm:pt modelId="{366E6481-29E6-4607-B4C4-2D654FA5F5C6}">
      <dgm:prSet phldrT="[Metin]"/>
      <dgm:spPr/>
      <dgm:t>
        <a:bodyPr/>
        <a:lstStyle/>
        <a:p>
          <a:r>
            <a:rPr lang="tr-TR" dirty="0" err="1"/>
            <a:t>Prompt</a:t>
          </a:r>
          <a:r>
            <a:rPr lang="tr-TR" dirty="0"/>
            <a:t> Mühendisliği Geleceğin Mesleği Olabilir Mi?</a:t>
          </a:r>
        </a:p>
      </dgm:t>
    </dgm:pt>
    <dgm:pt modelId="{95304AEE-D0B4-41E9-83C0-4CC71BD4233D}" type="parTrans" cxnId="{FE72AB55-AF3D-41BA-ABC0-4288C8904808}">
      <dgm:prSet/>
      <dgm:spPr/>
      <dgm:t>
        <a:bodyPr/>
        <a:lstStyle/>
        <a:p>
          <a:endParaRPr lang="tr-TR"/>
        </a:p>
      </dgm:t>
    </dgm:pt>
    <dgm:pt modelId="{9ED7A4F0-50B1-4F25-AD7B-797683657BDA}" type="sibTrans" cxnId="{FE72AB55-AF3D-41BA-ABC0-4288C8904808}">
      <dgm:prSet/>
      <dgm:spPr/>
      <dgm:t>
        <a:bodyPr/>
        <a:lstStyle/>
        <a:p>
          <a:endParaRPr lang="tr-TR"/>
        </a:p>
      </dgm:t>
    </dgm:pt>
    <dgm:pt modelId="{C6D4F69B-D444-4776-AFE9-0E97F4B6EE80}">
      <dgm:prSet phldrT="[Metin]"/>
      <dgm:spPr/>
      <dgm:t>
        <a:bodyPr/>
        <a:lstStyle/>
        <a:p>
          <a:r>
            <a:rPr lang="tr-TR" dirty="0" err="1"/>
            <a:t>Prompt</a:t>
          </a:r>
          <a:r>
            <a:rPr lang="tr-TR" dirty="0"/>
            <a:t> Nedir?</a:t>
          </a:r>
        </a:p>
      </dgm:t>
    </dgm:pt>
    <dgm:pt modelId="{0B09BAE9-6070-454C-A50C-5089F0667B57}" type="parTrans" cxnId="{F58A372B-106E-4636-AD17-B094F32D5529}">
      <dgm:prSet/>
      <dgm:spPr/>
      <dgm:t>
        <a:bodyPr/>
        <a:lstStyle/>
        <a:p>
          <a:endParaRPr lang="tr-TR"/>
        </a:p>
      </dgm:t>
    </dgm:pt>
    <dgm:pt modelId="{3032BDB5-A49A-47F9-B957-A873A94E8DE2}" type="sibTrans" cxnId="{F58A372B-106E-4636-AD17-B094F32D5529}">
      <dgm:prSet/>
      <dgm:spPr/>
      <dgm:t>
        <a:bodyPr/>
        <a:lstStyle/>
        <a:p>
          <a:endParaRPr lang="tr-TR"/>
        </a:p>
      </dgm:t>
    </dgm:pt>
    <dgm:pt modelId="{9C2C0A4A-39C9-4D13-B672-47DB484B3D46}">
      <dgm:prSet phldrT="[Metin]"/>
      <dgm:spPr/>
      <dgm:t>
        <a:bodyPr/>
        <a:lstStyle/>
        <a:p>
          <a:r>
            <a:rPr lang="tr-TR" dirty="0" err="1"/>
            <a:t>Prompt</a:t>
          </a:r>
          <a:r>
            <a:rPr lang="tr-TR" dirty="0"/>
            <a:t> Mühendisliği Nedir?</a:t>
          </a:r>
        </a:p>
      </dgm:t>
    </dgm:pt>
    <dgm:pt modelId="{E45B1A1A-A471-44DE-8C2A-1A81620AED66}" type="sibTrans" cxnId="{DD80609B-4E70-4D2E-B517-23645544E4AA}">
      <dgm:prSet/>
      <dgm:spPr/>
      <dgm:t>
        <a:bodyPr/>
        <a:lstStyle/>
        <a:p>
          <a:endParaRPr lang="tr-TR"/>
        </a:p>
      </dgm:t>
    </dgm:pt>
    <dgm:pt modelId="{019012C3-B033-4E8A-A728-E0C52283E144}" type="parTrans" cxnId="{DD80609B-4E70-4D2E-B517-23645544E4AA}">
      <dgm:prSet/>
      <dgm:spPr/>
      <dgm:t>
        <a:bodyPr/>
        <a:lstStyle/>
        <a:p>
          <a:endParaRPr lang="tr-TR"/>
        </a:p>
      </dgm:t>
    </dgm:pt>
    <dgm:pt modelId="{B514E2F7-FF47-4796-8F59-22002905C543}" type="pres">
      <dgm:prSet presAssocID="{66CD3417-B76E-484A-A412-F67431B9DCF8}" presName="linear" presStyleCnt="0">
        <dgm:presLayoutVars>
          <dgm:dir/>
          <dgm:animLvl val="lvl"/>
          <dgm:resizeHandles val="exact"/>
        </dgm:presLayoutVars>
      </dgm:prSet>
      <dgm:spPr/>
    </dgm:pt>
    <dgm:pt modelId="{E5834236-E3B1-472D-A15B-3C319D239F61}" type="pres">
      <dgm:prSet presAssocID="{C6D4F69B-D444-4776-AFE9-0E97F4B6EE80}" presName="parentLin" presStyleCnt="0"/>
      <dgm:spPr/>
    </dgm:pt>
    <dgm:pt modelId="{A0423C47-FF7D-4E6F-885F-38413C17AD89}" type="pres">
      <dgm:prSet presAssocID="{C6D4F69B-D444-4776-AFE9-0E97F4B6EE80}" presName="parentLeftMargin" presStyleLbl="node1" presStyleIdx="0" presStyleCnt="5"/>
      <dgm:spPr/>
    </dgm:pt>
    <dgm:pt modelId="{42782C7E-0FE4-459B-A284-3516481C6E17}" type="pres">
      <dgm:prSet presAssocID="{C6D4F69B-D444-4776-AFE9-0E97F4B6EE80}" presName="parentText" presStyleLbl="node1" presStyleIdx="0" presStyleCnt="5">
        <dgm:presLayoutVars>
          <dgm:chMax val="0"/>
          <dgm:bulletEnabled val="1"/>
        </dgm:presLayoutVars>
      </dgm:prSet>
      <dgm:spPr/>
    </dgm:pt>
    <dgm:pt modelId="{3BB4E229-2FC3-4AED-8A12-C383ED51A256}" type="pres">
      <dgm:prSet presAssocID="{C6D4F69B-D444-4776-AFE9-0E97F4B6EE80}" presName="negativeSpace" presStyleCnt="0"/>
      <dgm:spPr/>
    </dgm:pt>
    <dgm:pt modelId="{FC9E7667-9FB6-466D-BA5B-0579CA8F03CE}" type="pres">
      <dgm:prSet presAssocID="{C6D4F69B-D444-4776-AFE9-0E97F4B6EE80}" presName="childText" presStyleLbl="conFgAcc1" presStyleIdx="0" presStyleCnt="5">
        <dgm:presLayoutVars>
          <dgm:bulletEnabled val="1"/>
        </dgm:presLayoutVars>
      </dgm:prSet>
      <dgm:spPr/>
    </dgm:pt>
    <dgm:pt modelId="{031165E3-811D-4FF0-8170-067C1144EF3E}" type="pres">
      <dgm:prSet presAssocID="{3032BDB5-A49A-47F9-B957-A873A94E8DE2}" presName="spaceBetweenRectangles" presStyleCnt="0"/>
      <dgm:spPr/>
    </dgm:pt>
    <dgm:pt modelId="{42E575B8-3BFB-40FC-9C6D-838BC58EDB42}" type="pres">
      <dgm:prSet presAssocID="{9B919B95-AECC-4904-9F93-C65348B1DDB8}" presName="parentLin" presStyleCnt="0"/>
      <dgm:spPr/>
    </dgm:pt>
    <dgm:pt modelId="{A87CCCAC-1FCA-4DC1-90AC-80C6DC6A5E54}" type="pres">
      <dgm:prSet presAssocID="{9B919B95-AECC-4904-9F93-C65348B1DDB8}" presName="parentLeftMargin" presStyleLbl="node1" presStyleIdx="0" presStyleCnt="5"/>
      <dgm:spPr/>
    </dgm:pt>
    <dgm:pt modelId="{3CEEC1AA-7CBB-492B-BA7C-D27AC1AE0F99}" type="pres">
      <dgm:prSet presAssocID="{9B919B95-AECC-4904-9F93-C65348B1DDB8}" presName="parentText" presStyleLbl="node1" presStyleIdx="1" presStyleCnt="5">
        <dgm:presLayoutVars>
          <dgm:chMax val="0"/>
          <dgm:bulletEnabled val="1"/>
        </dgm:presLayoutVars>
      </dgm:prSet>
      <dgm:spPr/>
    </dgm:pt>
    <dgm:pt modelId="{60C0539C-A6C2-4479-8156-E476388B0B37}" type="pres">
      <dgm:prSet presAssocID="{9B919B95-AECC-4904-9F93-C65348B1DDB8}" presName="negativeSpace" presStyleCnt="0"/>
      <dgm:spPr/>
    </dgm:pt>
    <dgm:pt modelId="{734AF7E8-7F90-4754-8FFE-7901A7C3C51B}" type="pres">
      <dgm:prSet presAssocID="{9B919B95-AECC-4904-9F93-C65348B1DDB8}" presName="childText" presStyleLbl="conFgAcc1" presStyleIdx="1" presStyleCnt="5">
        <dgm:presLayoutVars>
          <dgm:bulletEnabled val="1"/>
        </dgm:presLayoutVars>
      </dgm:prSet>
      <dgm:spPr/>
    </dgm:pt>
    <dgm:pt modelId="{EC81E005-6E2D-4F0E-A5A8-B7BFD1875106}" type="pres">
      <dgm:prSet presAssocID="{5D4823EB-68F3-4302-B646-2DEBAE485D1C}" presName="spaceBetweenRectangles" presStyleCnt="0"/>
      <dgm:spPr/>
    </dgm:pt>
    <dgm:pt modelId="{580EC261-A12A-48F7-A563-20398613BE44}" type="pres">
      <dgm:prSet presAssocID="{57844AD7-8F31-490C-A2AD-9FAEEABE15A3}" presName="parentLin" presStyleCnt="0"/>
      <dgm:spPr/>
    </dgm:pt>
    <dgm:pt modelId="{6648B54F-F5C5-4B82-ABD3-470B7BC85635}" type="pres">
      <dgm:prSet presAssocID="{57844AD7-8F31-490C-A2AD-9FAEEABE15A3}" presName="parentLeftMargin" presStyleLbl="node1" presStyleIdx="1" presStyleCnt="5"/>
      <dgm:spPr/>
    </dgm:pt>
    <dgm:pt modelId="{EACF3813-4FDB-4800-8F9D-658436B74598}" type="pres">
      <dgm:prSet presAssocID="{57844AD7-8F31-490C-A2AD-9FAEEABE15A3}" presName="parentText" presStyleLbl="node1" presStyleIdx="2" presStyleCnt="5">
        <dgm:presLayoutVars>
          <dgm:chMax val="0"/>
          <dgm:bulletEnabled val="1"/>
        </dgm:presLayoutVars>
      </dgm:prSet>
      <dgm:spPr/>
    </dgm:pt>
    <dgm:pt modelId="{3B56C8F0-33C4-47BE-B547-2D07F5D7B8CD}" type="pres">
      <dgm:prSet presAssocID="{57844AD7-8F31-490C-A2AD-9FAEEABE15A3}" presName="negativeSpace" presStyleCnt="0"/>
      <dgm:spPr/>
    </dgm:pt>
    <dgm:pt modelId="{15471F11-C71E-4D91-B299-9310930DE5D2}" type="pres">
      <dgm:prSet presAssocID="{57844AD7-8F31-490C-A2AD-9FAEEABE15A3}" presName="childText" presStyleLbl="conFgAcc1" presStyleIdx="2" presStyleCnt="5">
        <dgm:presLayoutVars>
          <dgm:bulletEnabled val="1"/>
        </dgm:presLayoutVars>
      </dgm:prSet>
      <dgm:spPr/>
    </dgm:pt>
    <dgm:pt modelId="{57228532-4C42-40D6-BCAC-172BA279BAAD}" type="pres">
      <dgm:prSet presAssocID="{A8ADCA41-8724-4578-B78F-BFD40FA264D7}" presName="spaceBetweenRectangles" presStyleCnt="0"/>
      <dgm:spPr/>
    </dgm:pt>
    <dgm:pt modelId="{19804716-66B8-48CC-AF65-69A33EABBCF9}" type="pres">
      <dgm:prSet presAssocID="{9C2C0A4A-39C9-4D13-B672-47DB484B3D46}" presName="parentLin" presStyleCnt="0"/>
      <dgm:spPr/>
    </dgm:pt>
    <dgm:pt modelId="{A42C10E8-049D-403C-A478-2F9E33B4F80F}" type="pres">
      <dgm:prSet presAssocID="{9C2C0A4A-39C9-4D13-B672-47DB484B3D46}" presName="parentLeftMargin" presStyleLbl="node1" presStyleIdx="2" presStyleCnt="5"/>
      <dgm:spPr/>
    </dgm:pt>
    <dgm:pt modelId="{42229906-66AA-475F-B811-035B5F992A27}" type="pres">
      <dgm:prSet presAssocID="{9C2C0A4A-39C9-4D13-B672-47DB484B3D46}" presName="parentText" presStyleLbl="node1" presStyleIdx="3" presStyleCnt="5">
        <dgm:presLayoutVars>
          <dgm:chMax val="0"/>
          <dgm:bulletEnabled val="1"/>
        </dgm:presLayoutVars>
      </dgm:prSet>
      <dgm:spPr/>
    </dgm:pt>
    <dgm:pt modelId="{003F492A-9AC6-46C7-9348-9A348B566352}" type="pres">
      <dgm:prSet presAssocID="{9C2C0A4A-39C9-4D13-B672-47DB484B3D46}" presName="negativeSpace" presStyleCnt="0"/>
      <dgm:spPr/>
    </dgm:pt>
    <dgm:pt modelId="{BB99F495-72D8-48E4-8056-7F477D2FBACB}" type="pres">
      <dgm:prSet presAssocID="{9C2C0A4A-39C9-4D13-B672-47DB484B3D46}" presName="childText" presStyleLbl="conFgAcc1" presStyleIdx="3" presStyleCnt="5">
        <dgm:presLayoutVars>
          <dgm:bulletEnabled val="1"/>
        </dgm:presLayoutVars>
      </dgm:prSet>
      <dgm:spPr/>
    </dgm:pt>
    <dgm:pt modelId="{B198A262-7F8B-4211-91EC-DBB53E4BC103}" type="pres">
      <dgm:prSet presAssocID="{E45B1A1A-A471-44DE-8C2A-1A81620AED66}" presName="spaceBetweenRectangles" presStyleCnt="0"/>
      <dgm:spPr/>
    </dgm:pt>
    <dgm:pt modelId="{4885D46D-53B7-494B-9FCA-88C50F84BC7A}" type="pres">
      <dgm:prSet presAssocID="{366E6481-29E6-4607-B4C4-2D654FA5F5C6}" presName="parentLin" presStyleCnt="0"/>
      <dgm:spPr/>
    </dgm:pt>
    <dgm:pt modelId="{DD804837-9F44-451D-89B8-B6D98FFC296D}" type="pres">
      <dgm:prSet presAssocID="{366E6481-29E6-4607-B4C4-2D654FA5F5C6}" presName="parentLeftMargin" presStyleLbl="node1" presStyleIdx="3" presStyleCnt="5"/>
      <dgm:spPr/>
    </dgm:pt>
    <dgm:pt modelId="{302C6272-A7AB-4BB8-B78F-4E1E1D2A866A}" type="pres">
      <dgm:prSet presAssocID="{366E6481-29E6-4607-B4C4-2D654FA5F5C6}" presName="parentText" presStyleLbl="node1" presStyleIdx="4" presStyleCnt="5">
        <dgm:presLayoutVars>
          <dgm:chMax val="0"/>
          <dgm:bulletEnabled val="1"/>
        </dgm:presLayoutVars>
      </dgm:prSet>
      <dgm:spPr/>
    </dgm:pt>
    <dgm:pt modelId="{0910EE03-DC93-4C19-8FF7-A7421BE055FE}" type="pres">
      <dgm:prSet presAssocID="{366E6481-29E6-4607-B4C4-2D654FA5F5C6}" presName="negativeSpace" presStyleCnt="0"/>
      <dgm:spPr/>
    </dgm:pt>
    <dgm:pt modelId="{3E5930E1-3313-44E0-B9CB-DAC16AF1FF4B}" type="pres">
      <dgm:prSet presAssocID="{366E6481-29E6-4607-B4C4-2D654FA5F5C6}" presName="childText" presStyleLbl="conFgAcc1" presStyleIdx="4" presStyleCnt="5">
        <dgm:presLayoutVars>
          <dgm:bulletEnabled val="1"/>
        </dgm:presLayoutVars>
      </dgm:prSet>
      <dgm:spPr/>
    </dgm:pt>
  </dgm:ptLst>
  <dgm:cxnLst>
    <dgm:cxn modelId="{EA592803-9A03-46F0-8731-FC952FDE5DAE}" type="presOf" srcId="{C6D4F69B-D444-4776-AFE9-0E97F4B6EE80}" destId="{A0423C47-FF7D-4E6F-885F-38413C17AD89}" srcOrd="0" destOrd="0" presId="urn:microsoft.com/office/officeart/2005/8/layout/list1"/>
    <dgm:cxn modelId="{D2EC2E0A-5CC3-476A-8D14-7AD3433BB746}" type="presOf" srcId="{9C2C0A4A-39C9-4D13-B672-47DB484B3D46}" destId="{42229906-66AA-475F-B811-035B5F992A27}" srcOrd="1" destOrd="0" presId="urn:microsoft.com/office/officeart/2005/8/layout/list1"/>
    <dgm:cxn modelId="{52DB5518-AAE3-4D02-99E9-69C7757CDFE0}" type="presOf" srcId="{366E6481-29E6-4607-B4C4-2D654FA5F5C6}" destId="{302C6272-A7AB-4BB8-B78F-4E1E1D2A866A}" srcOrd="1" destOrd="0" presId="urn:microsoft.com/office/officeart/2005/8/layout/list1"/>
    <dgm:cxn modelId="{A701551F-621A-41E5-8939-35AC63CF7EE0}" srcId="{66CD3417-B76E-484A-A412-F67431B9DCF8}" destId="{57844AD7-8F31-490C-A2AD-9FAEEABE15A3}" srcOrd="2" destOrd="0" parTransId="{DE7E932B-774E-407E-B3F5-942FE14747E5}" sibTransId="{A8ADCA41-8724-4578-B78F-BFD40FA264D7}"/>
    <dgm:cxn modelId="{F58A372B-106E-4636-AD17-B094F32D5529}" srcId="{66CD3417-B76E-484A-A412-F67431B9DCF8}" destId="{C6D4F69B-D444-4776-AFE9-0E97F4B6EE80}" srcOrd="0" destOrd="0" parTransId="{0B09BAE9-6070-454C-A50C-5089F0667B57}" sibTransId="{3032BDB5-A49A-47F9-B957-A873A94E8DE2}"/>
    <dgm:cxn modelId="{E993284C-CAF9-4497-A8DB-1206827439C5}" type="presOf" srcId="{366E6481-29E6-4607-B4C4-2D654FA5F5C6}" destId="{DD804837-9F44-451D-89B8-B6D98FFC296D}" srcOrd="0" destOrd="0" presId="urn:microsoft.com/office/officeart/2005/8/layout/list1"/>
    <dgm:cxn modelId="{203C8E6E-F35A-4CC0-9A9D-F7FF70620867}" type="presOf" srcId="{9B919B95-AECC-4904-9F93-C65348B1DDB8}" destId="{A87CCCAC-1FCA-4DC1-90AC-80C6DC6A5E54}" srcOrd="0" destOrd="0" presId="urn:microsoft.com/office/officeart/2005/8/layout/list1"/>
    <dgm:cxn modelId="{89E37C50-A545-40EA-8388-3DD77B42AD51}" type="presOf" srcId="{66CD3417-B76E-484A-A412-F67431B9DCF8}" destId="{B514E2F7-FF47-4796-8F59-22002905C543}" srcOrd="0" destOrd="0" presId="urn:microsoft.com/office/officeart/2005/8/layout/list1"/>
    <dgm:cxn modelId="{1E333D75-BEC8-43F9-B798-F83AC79B73F6}" srcId="{66CD3417-B76E-484A-A412-F67431B9DCF8}" destId="{9B919B95-AECC-4904-9F93-C65348B1DDB8}" srcOrd="1" destOrd="0" parTransId="{251BFE20-575E-422A-8DD8-FF992B943D96}" sibTransId="{5D4823EB-68F3-4302-B646-2DEBAE485D1C}"/>
    <dgm:cxn modelId="{FE72AB55-AF3D-41BA-ABC0-4288C8904808}" srcId="{66CD3417-B76E-484A-A412-F67431B9DCF8}" destId="{366E6481-29E6-4607-B4C4-2D654FA5F5C6}" srcOrd="4" destOrd="0" parTransId="{95304AEE-D0B4-41E9-83C0-4CC71BD4233D}" sibTransId="{9ED7A4F0-50B1-4F25-AD7B-797683657BDA}"/>
    <dgm:cxn modelId="{759A7779-2BE5-4F1D-A3C1-1E20A5DD66AE}" type="presOf" srcId="{57844AD7-8F31-490C-A2AD-9FAEEABE15A3}" destId="{6648B54F-F5C5-4B82-ABD3-470B7BC85635}" srcOrd="0" destOrd="0" presId="urn:microsoft.com/office/officeart/2005/8/layout/list1"/>
    <dgm:cxn modelId="{3C73105A-4B0D-4E78-A8B0-B3DAB3425D1C}" type="presOf" srcId="{57844AD7-8F31-490C-A2AD-9FAEEABE15A3}" destId="{EACF3813-4FDB-4800-8F9D-658436B74598}" srcOrd="1" destOrd="0" presId="urn:microsoft.com/office/officeart/2005/8/layout/list1"/>
    <dgm:cxn modelId="{DD80609B-4E70-4D2E-B517-23645544E4AA}" srcId="{66CD3417-B76E-484A-A412-F67431B9DCF8}" destId="{9C2C0A4A-39C9-4D13-B672-47DB484B3D46}" srcOrd="3" destOrd="0" parTransId="{019012C3-B033-4E8A-A728-E0C52283E144}" sibTransId="{E45B1A1A-A471-44DE-8C2A-1A81620AED66}"/>
    <dgm:cxn modelId="{4C3466BB-A206-406B-A04D-23A7B8DA8504}" type="presOf" srcId="{C6D4F69B-D444-4776-AFE9-0E97F4B6EE80}" destId="{42782C7E-0FE4-459B-A284-3516481C6E17}" srcOrd="1" destOrd="0" presId="urn:microsoft.com/office/officeart/2005/8/layout/list1"/>
    <dgm:cxn modelId="{8DDA60C4-DCE4-403C-ACBC-50E61665B057}" type="presOf" srcId="{9C2C0A4A-39C9-4D13-B672-47DB484B3D46}" destId="{A42C10E8-049D-403C-A478-2F9E33B4F80F}" srcOrd="0" destOrd="0" presId="urn:microsoft.com/office/officeart/2005/8/layout/list1"/>
    <dgm:cxn modelId="{E88EFFE0-DE15-421E-BECF-C51EF6D87552}" type="presOf" srcId="{9B919B95-AECC-4904-9F93-C65348B1DDB8}" destId="{3CEEC1AA-7CBB-492B-BA7C-D27AC1AE0F99}" srcOrd="1" destOrd="0" presId="urn:microsoft.com/office/officeart/2005/8/layout/list1"/>
    <dgm:cxn modelId="{008BF080-9DC9-4206-A6D9-EB86DF012BB4}" type="presParOf" srcId="{B514E2F7-FF47-4796-8F59-22002905C543}" destId="{E5834236-E3B1-472D-A15B-3C319D239F61}" srcOrd="0" destOrd="0" presId="urn:microsoft.com/office/officeart/2005/8/layout/list1"/>
    <dgm:cxn modelId="{4CBBE33B-4BEB-466F-BEF8-70BCA4C9E504}" type="presParOf" srcId="{E5834236-E3B1-472D-A15B-3C319D239F61}" destId="{A0423C47-FF7D-4E6F-885F-38413C17AD89}" srcOrd="0" destOrd="0" presId="urn:microsoft.com/office/officeart/2005/8/layout/list1"/>
    <dgm:cxn modelId="{2328B2AA-D741-48EB-954B-DEA1C8A786AC}" type="presParOf" srcId="{E5834236-E3B1-472D-A15B-3C319D239F61}" destId="{42782C7E-0FE4-459B-A284-3516481C6E17}" srcOrd="1" destOrd="0" presId="urn:microsoft.com/office/officeart/2005/8/layout/list1"/>
    <dgm:cxn modelId="{35FB33C9-BE31-480C-8790-1834C07C1C4C}" type="presParOf" srcId="{B514E2F7-FF47-4796-8F59-22002905C543}" destId="{3BB4E229-2FC3-4AED-8A12-C383ED51A256}" srcOrd="1" destOrd="0" presId="urn:microsoft.com/office/officeart/2005/8/layout/list1"/>
    <dgm:cxn modelId="{2D41D3BC-BDB3-4880-8C3E-2748697D13C7}" type="presParOf" srcId="{B514E2F7-FF47-4796-8F59-22002905C543}" destId="{FC9E7667-9FB6-466D-BA5B-0579CA8F03CE}" srcOrd="2" destOrd="0" presId="urn:microsoft.com/office/officeart/2005/8/layout/list1"/>
    <dgm:cxn modelId="{9DD7CDCE-2B34-4375-9C77-FC88FB4928DB}" type="presParOf" srcId="{B514E2F7-FF47-4796-8F59-22002905C543}" destId="{031165E3-811D-4FF0-8170-067C1144EF3E}" srcOrd="3" destOrd="0" presId="urn:microsoft.com/office/officeart/2005/8/layout/list1"/>
    <dgm:cxn modelId="{5859621D-0490-405C-89E8-6EF141E2D3E6}" type="presParOf" srcId="{B514E2F7-FF47-4796-8F59-22002905C543}" destId="{42E575B8-3BFB-40FC-9C6D-838BC58EDB42}" srcOrd="4" destOrd="0" presId="urn:microsoft.com/office/officeart/2005/8/layout/list1"/>
    <dgm:cxn modelId="{FE48892E-29F7-4F4F-A682-469ED6B5AD6F}" type="presParOf" srcId="{42E575B8-3BFB-40FC-9C6D-838BC58EDB42}" destId="{A87CCCAC-1FCA-4DC1-90AC-80C6DC6A5E54}" srcOrd="0" destOrd="0" presId="urn:microsoft.com/office/officeart/2005/8/layout/list1"/>
    <dgm:cxn modelId="{C20F19D8-872F-4B0F-8D22-04F2EB2B34F3}" type="presParOf" srcId="{42E575B8-3BFB-40FC-9C6D-838BC58EDB42}" destId="{3CEEC1AA-7CBB-492B-BA7C-D27AC1AE0F99}" srcOrd="1" destOrd="0" presId="urn:microsoft.com/office/officeart/2005/8/layout/list1"/>
    <dgm:cxn modelId="{117F0DDC-94D1-4A9F-842D-578C291078B3}" type="presParOf" srcId="{B514E2F7-FF47-4796-8F59-22002905C543}" destId="{60C0539C-A6C2-4479-8156-E476388B0B37}" srcOrd="5" destOrd="0" presId="urn:microsoft.com/office/officeart/2005/8/layout/list1"/>
    <dgm:cxn modelId="{D503B82D-D60F-405F-A9A8-F7F74768EE4F}" type="presParOf" srcId="{B514E2F7-FF47-4796-8F59-22002905C543}" destId="{734AF7E8-7F90-4754-8FFE-7901A7C3C51B}" srcOrd="6" destOrd="0" presId="urn:microsoft.com/office/officeart/2005/8/layout/list1"/>
    <dgm:cxn modelId="{D5423A05-9BB0-4717-91AE-175003F9938F}" type="presParOf" srcId="{B514E2F7-FF47-4796-8F59-22002905C543}" destId="{EC81E005-6E2D-4F0E-A5A8-B7BFD1875106}" srcOrd="7" destOrd="0" presId="urn:microsoft.com/office/officeart/2005/8/layout/list1"/>
    <dgm:cxn modelId="{30D8589F-E432-4A39-A5A0-2956C8326D36}" type="presParOf" srcId="{B514E2F7-FF47-4796-8F59-22002905C543}" destId="{580EC261-A12A-48F7-A563-20398613BE44}" srcOrd="8" destOrd="0" presId="urn:microsoft.com/office/officeart/2005/8/layout/list1"/>
    <dgm:cxn modelId="{BE94B17C-963F-4BDF-92EE-98090F8E4D42}" type="presParOf" srcId="{580EC261-A12A-48F7-A563-20398613BE44}" destId="{6648B54F-F5C5-4B82-ABD3-470B7BC85635}" srcOrd="0" destOrd="0" presId="urn:microsoft.com/office/officeart/2005/8/layout/list1"/>
    <dgm:cxn modelId="{43A2D269-F50B-4E85-97D1-42410FA8D2D9}" type="presParOf" srcId="{580EC261-A12A-48F7-A563-20398613BE44}" destId="{EACF3813-4FDB-4800-8F9D-658436B74598}" srcOrd="1" destOrd="0" presId="urn:microsoft.com/office/officeart/2005/8/layout/list1"/>
    <dgm:cxn modelId="{59C254D3-3A23-4F53-B427-3AC78AEBC25F}" type="presParOf" srcId="{B514E2F7-FF47-4796-8F59-22002905C543}" destId="{3B56C8F0-33C4-47BE-B547-2D07F5D7B8CD}" srcOrd="9" destOrd="0" presId="urn:microsoft.com/office/officeart/2005/8/layout/list1"/>
    <dgm:cxn modelId="{192FA093-44B4-4727-9077-D05E9A7C856B}" type="presParOf" srcId="{B514E2F7-FF47-4796-8F59-22002905C543}" destId="{15471F11-C71E-4D91-B299-9310930DE5D2}" srcOrd="10" destOrd="0" presId="urn:microsoft.com/office/officeart/2005/8/layout/list1"/>
    <dgm:cxn modelId="{CAA4A0F0-9FF2-4E4E-B93C-67A946826630}" type="presParOf" srcId="{B514E2F7-FF47-4796-8F59-22002905C543}" destId="{57228532-4C42-40D6-BCAC-172BA279BAAD}" srcOrd="11" destOrd="0" presId="urn:microsoft.com/office/officeart/2005/8/layout/list1"/>
    <dgm:cxn modelId="{57CC20A4-F2D8-465C-9352-CE7E1F27504A}" type="presParOf" srcId="{B514E2F7-FF47-4796-8F59-22002905C543}" destId="{19804716-66B8-48CC-AF65-69A33EABBCF9}" srcOrd="12" destOrd="0" presId="urn:microsoft.com/office/officeart/2005/8/layout/list1"/>
    <dgm:cxn modelId="{2308B8B0-DE19-42A0-B4D9-BD2512FFD0A2}" type="presParOf" srcId="{19804716-66B8-48CC-AF65-69A33EABBCF9}" destId="{A42C10E8-049D-403C-A478-2F9E33B4F80F}" srcOrd="0" destOrd="0" presId="urn:microsoft.com/office/officeart/2005/8/layout/list1"/>
    <dgm:cxn modelId="{C4270DB1-C71F-4838-A8B0-DFB76597123B}" type="presParOf" srcId="{19804716-66B8-48CC-AF65-69A33EABBCF9}" destId="{42229906-66AA-475F-B811-035B5F992A27}" srcOrd="1" destOrd="0" presId="urn:microsoft.com/office/officeart/2005/8/layout/list1"/>
    <dgm:cxn modelId="{0C311428-DD5A-462F-A71D-DE214E327C7F}" type="presParOf" srcId="{B514E2F7-FF47-4796-8F59-22002905C543}" destId="{003F492A-9AC6-46C7-9348-9A348B566352}" srcOrd="13" destOrd="0" presId="urn:microsoft.com/office/officeart/2005/8/layout/list1"/>
    <dgm:cxn modelId="{E87C5A38-1107-43ED-ACD3-3132AAB9DA2F}" type="presParOf" srcId="{B514E2F7-FF47-4796-8F59-22002905C543}" destId="{BB99F495-72D8-48E4-8056-7F477D2FBACB}" srcOrd="14" destOrd="0" presId="urn:microsoft.com/office/officeart/2005/8/layout/list1"/>
    <dgm:cxn modelId="{E8BB8CD6-06C9-4DD2-AAF7-6402446D4527}" type="presParOf" srcId="{B514E2F7-FF47-4796-8F59-22002905C543}" destId="{B198A262-7F8B-4211-91EC-DBB53E4BC103}" srcOrd="15" destOrd="0" presId="urn:microsoft.com/office/officeart/2005/8/layout/list1"/>
    <dgm:cxn modelId="{8D0EF041-61D6-4B60-AA0F-299C1238E4E4}" type="presParOf" srcId="{B514E2F7-FF47-4796-8F59-22002905C543}" destId="{4885D46D-53B7-494B-9FCA-88C50F84BC7A}" srcOrd="16" destOrd="0" presId="urn:microsoft.com/office/officeart/2005/8/layout/list1"/>
    <dgm:cxn modelId="{D9A4CA55-ACC5-4216-9332-3CC314A7C59D}" type="presParOf" srcId="{4885D46D-53B7-494B-9FCA-88C50F84BC7A}" destId="{DD804837-9F44-451D-89B8-B6D98FFC296D}" srcOrd="0" destOrd="0" presId="urn:microsoft.com/office/officeart/2005/8/layout/list1"/>
    <dgm:cxn modelId="{F4B7F745-D8B4-41B0-8BD5-989E6C41AC79}" type="presParOf" srcId="{4885D46D-53B7-494B-9FCA-88C50F84BC7A}" destId="{302C6272-A7AB-4BB8-B78F-4E1E1D2A866A}" srcOrd="1" destOrd="0" presId="urn:microsoft.com/office/officeart/2005/8/layout/list1"/>
    <dgm:cxn modelId="{358DBFA9-EAE1-4C1A-AE8D-6954163835CC}" type="presParOf" srcId="{B514E2F7-FF47-4796-8F59-22002905C543}" destId="{0910EE03-DC93-4C19-8FF7-A7421BE055FE}" srcOrd="17" destOrd="0" presId="urn:microsoft.com/office/officeart/2005/8/layout/list1"/>
    <dgm:cxn modelId="{20BB87E3-C2CE-4D38-A9B0-E73733699F88}" type="presParOf" srcId="{B514E2F7-FF47-4796-8F59-22002905C543}" destId="{3E5930E1-3313-44E0-B9CB-DAC16AF1FF4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E7667-9FB6-466D-BA5B-0579CA8F03CE}">
      <dsp:nvSpPr>
        <dsp:cNvPr id="0" name=""/>
        <dsp:cNvSpPr/>
      </dsp:nvSpPr>
      <dsp:spPr>
        <a:xfrm>
          <a:off x="0" y="997477"/>
          <a:ext cx="9931357" cy="554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782C7E-0FE4-459B-A284-3516481C6E17}">
      <dsp:nvSpPr>
        <dsp:cNvPr id="0" name=""/>
        <dsp:cNvSpPr/>
      </dsp:nvSpPr>
      <dsp:spPr>
        <a:xfrm>
          <a:off x="496567" y="672757"/>
          <a:ext cx="6951950" cy="649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767" tIns="0" rIns="262767" bIns="0" numCol="1" spcCol="1270" anchor="ctr" anchorCtr="0">
          <a:noAutofit/>
        </a:bodyPr>
        <a:lstStyle/>
        <a:p>
          <a:pPr marL="0" lvl="0" indent="0" algn="l" defTabSz="977900">
            <a:lnSpc>
              <a:spcPct val="90000"/>
            </a:lnSpc>
            <a:spcBef>
              <a:spcPct val="0"/>
            </a:spcBef>
            <a:spcAft>
              <a:spcPct val="35000"/>
            </a:spcAft>
            <a:buNone/>
          </a:pPr>
          <a:r>
            <a:rPr lang="tr-TR" sz="2200" kern="1200" dirty="0" err="1"/>
            <a:t>Prompt</a:t>
          </a:r>
          <a:r>
            <a:rPr lang="tr-TR" sz="2200" kern="1200" dirty="0"/>
            <a:t> Nedir?</a:t>
          </a:r>
        </a:p>
      </dsp:txBody>
      <dsp:txXfrm>
        <a:off x="528270" y="704460"/>
        <a:ext cx="6888544" cy="586034"/>
      </dsp:txXfrm>
    </dsp:sp>
    <dsp:sp modelId="{734AF7E8-7F90-4754-8FFE-7901A7C3C51B}">
      <dsp:nvSpPr>
        <dsp:cNvPr id="0" name=""/>
        <dsp:cNvSpPr/>
      </dsp:nvSpPr>
      <dsp:spPr>
        <a:xfrm>
          <a:off x="0" y="1995397"/>
          <a:ext cx="9931357" cy="554400"/>
        </a:xfrm>
        <a:prstGeom prst="rect">
          <a:avLst/>
        </a:prstGeom>
        <a:solidFill>
          <a:schemeClr val="lt1">
            <a:alpha val="90000"/>
            <a:hueOff val="0"/>
            <a:satOff val="0"/>
            <a:lumOff val="0"/>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EC1AA-7CBB-492B-BA7C-D27AC1AE0F99}">
      <dsp:nvSpPr>
        <dsp:cNvPr id="0" name=""/>
        <dsp:cNvSpPr/>
      </dsp:nvSpPr>
      <dsp:spPr>
        <a:xfrm>
          <a:off x="496567" y="1670677"/>
          <a:ext cx="6951950" cy="64944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767" tIns="0" rIns="262767" bIns="0" numCol="1" spcCol="1270" anchor="ctr" anchorCtr="0">
          <a:noAutofit/>
        </a:bodyPr>
        <a:lstStyle/>
        <a:p>
          <a:pPr marL="0" lvl="0" indent="0" algn="l" defTabSz="977900">
            <a:lnSpc>
              <a:spcPct val="90000"/>
            </a:lnSpc>
            <a:spcBef>
              <a:spcPct val="0"/>
            </a:spcBef>
            <a:spcAft>
              <a:spcPct val="35000"/>
            </a:spcAft>
            <a:buNone/>
          </a:pPr>
          <a:r>
            <a:rPr lang="tr-TR" sz="2200" kern="1200" dirty="0"/>
            <a:t>Etkili </a:t>
          </a:r>
          <a:r>
            <a:rPr lang="tr-TR" sz="2200" kern="1200" dirty="0" err="1"/>
            <a:t>Promptların</a:t>
          </a:r>
          <a:r>
            <a:rPr lang="tr-TR" sz="2200" kern="1200" dirty="0"/>
            <a:t> Özellikleri</a:t>
          </a:r>
        </a:p>
      </dsp:txBody>
      <dsp:txXfrm>
        <a:off x="528270" y="1702380"/>
        <a:ext cx="6888544" cy="586034"/>
      </dsp:txXfrm>
    </dsp:sp>
    <dsp:sp modelId="{15471F11-C71E-4D91-B299-9310930DE5D2}">
      <dsp:nvSpPr>
        <dsp:cNvPr id="0" name=""/>
        <dsp:cNvSpPr/>
      </dsp:nvSpPr>
      <dsp:spPr>
        <a:xfrm>
          <a:off x="0" y="2993317"/>
          <a:ext cx="9931357" cy="554400"/>
        </a:xfrm>
        <a:prstGeom prst="rect">
          <a:avLst/>
        </a:prstGeom>
        <a:solidFill>
          <a:schemeClr val="lt1">
            <a:alpha val="90000"/>
            <a:hueOff val="0"/>
            <a:satOff val="0"/>
            <a:lumOff val="0"/>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CF3813-4FDB-4800-8F9D-658436B74598}">
      <dsp:nvSpPr>
        <dsp:cNvPr id="0" name=""/>
        <dsp:cNvSpPr/>
      </dsp:nvSpPr>
      <dsp:spPr>
        <a:xfrm>
          <a:off x="496567" y="2668597"/>
          <a:ext cx="6951950" cy="64944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767" tIns="0" rIns="262767" bIns="0" numCol="1" spcCol="1270" anchor="ctr" anchorCtr="0">
          <a:noAutofit/>
        </a:bodyPr>
        <a:lstStyle/>
        <a:p>
          <a:pPr marL="0" lvl="0" indent="0" algn="l" defTabSz="977900">
            <a:lnSpc>
              <a:spcPct val="90000"/>
            </a:lnSpc>
            <a:spcBef>
              <a:spcPct val="0"/>
            </a:spcBef>
            <a:spcAft>
              <a:spcPct val="35000"/>
            </a:spcAft>
            <a:buNone/>
          </a:pPr>
          <a:r>
            <a:rPr lang="tr-TR" sz="2200" kern="1200" dirty="0"/>
            <a:t>Örnek </a:t>
          </a:r>
          <a:r>
            <a:rPr lang="tr-TR" sz="2200" kern="1200" dirty="0" err="1"/>
            <a:t>Promptlar</a:t>
          </a:r>
          <a:endParaRPr lang="tr-TR" sz="2200" kern="1200" dirty="0"/>
        </a:p>
      </dsp:txBody>
      <dsp:txXfrm>
        <a:off x="528270" y="2700300"/>
        <a:ext cx="6888544" cy="586034"/>
      </dsp:txXfrm>
    </dsp:sp>
    <dsp:sp modelId="{BB99F495-72D8-48E4-8056-7F477D2FBACB}">
      <dsp:nvSpPr>
        <dsp:cNvPr id="0" name=""/>
        <dsp:cNvSpPr/>
      </dsp:nvSpPr>
      <dsp:spPr>
        <a:xfrm>
          <a:off x="0" y="3991237"/>
          <a:ext cx="9931357" cy="554400"/>
        </a:xfrm>
        <a:prstGeom prst="rect">
          <a:avLst/>
        </a:prstGeom>
        <a:solidFill>
          <a:schemeClr val="lt1">
            <a:alpha val="90000"/>
            <a:hueOff val="0"/>
            <a:satOff val="0"/>
            <a:lumOff val="0"/>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29906-66AA-475F-B811-035B5F992A27}">
      <dsp:nvSpPr>
        <dsp:cNvPr id="0" name=""/>
        <dsp:cNvSpPr/>
      </dsp:nvSpPr>
      <dsp:spPr>
        <a:xfrm>
          <a:off x="496567" y="3666517"/>
          <a:ext cx="6951950" cy="64944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767" tIns="0" rIns="262767" bIns="0" numCol="1" spcCol="1270" anchor="ctr" anchorCtr="0">
          <a:noAutofit/>
        </a:bodyPr>
        <a:lstStyle/>
        <a:p>
          <a:pPr marL="0" lvl="0" indent="0" algn="l" defTabSz="977900">
            <a:lnSpc>
              <a:spcPct val="90000"/>
            </a:lnSpc>
            <a:spcBef>
              <a:spcPct val="0"/>
            </a:spcBef>
            <a:spcAft>
              <a:spcPct val="35000"/>
            </a:spcAft>
            <a:buNone/>
          </a:pPr>
          <a:r>
            <a:rPr lang="tr-TR" sz="2200" kern="1200" dirty="0" err="1"/>
            <a:t>Prompt</a:t>
          </a:r>
          <a:r>
            <a:rPr lang="tr-TR" sz="2200" kern="1200" dirty="0"/>
            <a:t> Mühendisliği Nedir?</a:t>
          </a:r>
        </a:p>
      </dsp:txBody>
      <dsp:txXfrm>
        <a:off x="528270" y="3698220"/>
        <a:ext cx="6888544" cy="586034"/>
      </dsp:txXfrm>
    </dsp:sp>
    <dsp:sp modelId="{3E5930E1-3313-44E0-B9CB-DAC16AF1FF4B}">
      <dsp:nvSpPr>
        <dsp:cNvPr id="0" name=""/>
        <dsp:cNvSpPr/>
      </dsp:nvSpPr>
      <dsp:spPr>
        <a:xfrm>
          <a:off x="0" y="4989157"/>
          <a:ext cx="9931357" cy="55440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2C6272-A7AB-4BB8-B78F-4E1E1D2A866A}">
      <dsp:nvSpPr>
        <dsp:cNvPr id="0" name=""/>
        <dsp:cNvSpPr/>
      </dsp:nvSpPr>
      <dsp:spPr>
        <a:xfrm>
          <a:off x="496567" y="4664437"/>
          <a:ext cx="6951950" cy="64944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767" tIns="0" rIns="262767" bIns="0" numCol="1" spcCol="1270" anchor="ctr" anchorCtr="0">
          <a:noAutofit/>
        </a:bodyPr>
        <a:lstStyle/>
        <a:p>
          <a:pPr marL="0" lvl="0" indent="0" algn="l" defTabSz="977900">
            <a:lnSpc>
              <a:spcPct val="90000"/>
            </a:lnSpc>
            <a:spcBef>
              <a:spcPct val="0"/>
            </a:spcBef>
            <a:spcAft>
              <a:spcPct val="35000"/>
            </a:spcAft>
            <a:buNone/>
          </a:pPr>
          <a:r>
            <a:rPr lang="tr-TR" sz="2200" kern="1200" dirty="0" err="1"/>
            <a:t>Prompt</a:t>
          </a:r>
          <a:r>
            <a:rPr lang="tr-TR" sz="2200" kern="1200" dirty="0"/>
            <a:t> Mühendisliği Geleceğin Mesleği Olabilir Mi?</a:t>
          </a:r>
        </a:p>
      </dsp:txBody>
      <dsp:txXfrm>
        <a:off x="528270" y="4696140"/>
        <a:ext cx="688854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09D679-483B-26F1-1D8B-AF78E7C2E93A}"/>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E385660-E385-3425-5388-A9ABACCA4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6F8D046-4621-F7F5-F9C4-87414C98FECB}"/>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5" name="Alt Bilgi Yer Tutucusu 4">
            <a:extLst>
              <a:ext uri="{FF2B5EF4-FFF2-40B4-BE49-F238E27FC236}">
                <a16:creationId xmlns:a16="http://schemas.microsoft.com/office/drawing/2014/main" id="{CB9AD85E-9C9D-E0CE-6572-BDF01C4B39C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D5DAE5B-8938-31B2-6F8A-EA570EA71E65}"/>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2182300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B84A1C-80EC-55B4-C133-7E811D6CEF6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5051FD0-75C7-8E1F-DC1C-EA18CCE494E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0FAD5DD-A4C4-C47D-C9E6-A1F26A55CBBB}"/>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5" name="Alt Bilgi Yer Tutucusu 4">
            <a:extLst>
              <a:ext uri="{FF2B5EF4-FFF2-40B4-BE49-F238E27FC236}">
                <a16:creationId xmlns:a16="http://schemas.microsoft.com/office/drawing/2014/main" id="{BAB4CD7F-B2CD-26A8-CAD9-1BB6972C33D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131C878-A906-F240-CB97-B130110E7E66}"/>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1548035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EB0268B-82DD-2620-7255-C9BE4B0F9E5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DCBAE7F-BE53-A9D5-B107-84F775A59AD6}"/>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D8622AF-E885-881D-BE66-4A01C70B9327}"/>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5" name="Alt Bilgi Yer Tutucusu 4">
            <a:extLst>
              <a:ext uri="{FF2B5EF4-FFF2-40B4-BE49-F238E27FC236}">
                <a16:creationId xmlns:a16="http://schemas.microsoft.com/office/drawing/2014/main" id="{EE1FDD20-429B-A37F-BACB-67F023C4FF6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8336C16-ED7F-D994-F4C8-E3AD44C0F2C4}"/>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1851666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72080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2343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63230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6906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9115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19318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00961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9532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7801E6-422E-1D4B-6E72-B467D7D989D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F8F7C56-6896-2A94-C458-C0E86558D8FC}"/>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4F7FFDA-9BD4-6B10-B541-6AFA64FA87C6}"/>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5" name="Alt Bilgi Yer Tutucusu 4">
            <a:extLst>
              <a:ext uri="{FF2B5EF4-FFF2-40B4-BE49-F238E27FC236}">
                <a16:creationId xmlns:a16="http://schemas.microsoft.com/office/drawing/2014/main" id="{4DE5ECA8-E11A-797E-6DFA-94743FB43B6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4A9DD98-4B68-657F-B2CB-D0E628DA8323}"/>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1787006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56928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65780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461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546CD6-1962-E6EE-3018-6AC5863C3A9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A23BF4A-FCCC-6F58-AAF0-4005B1536D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371E32D-7F6E-45D0-FA5C-D4A4158B4E9C}"/>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5" name="Alt Bilgi Yer Tutucusu 4">
            <a:extLst>
              <a:ext uri="{FF2B5EF4-FFF2-40B4-BE49-F238E27FC236}">
                <a16:creationId xmlns:a16="http://schemas.microsoft.com/office/drawing/2014/main" id="{3BFE96FA-EC7B-517E-2EB2-3991C341ADD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9837E93-2C77-E264-3853-2266DD9E2756}"/>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391736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76BB1F-3D82-A24C-4D34-91C37BFED37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17AF538-21F3-F127-7AE7-E54319553F52}"/>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DD884B3-9CB9-0B0D-B401-BAABAAA52CD1}"/>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D11EBE9A-580A-1B8F-6335-4474850F5344}"/>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6" name="Alt Bilgi Yer Tutucusu 5">
            <a:extLst>
              <a:ext uri="{FF2B5EF4-FFF2-40B4-BE49-F238E27FC236}">
                <a16:creationId xmlns:a16="http://schemas.microsoft.com/office/drawing/2014/main" id="{501869CC-B13C-C96C-E9A1-5348F8D2156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5488490-A961-E03E-49E5-90D40EE0F6E7}"/>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93952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F7AD58-F36D-2D51-6BE5-7EE742D78F8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BB4F2B3-523A-F337-717D-DF751EF550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96D45B87-7B9B-011F-E85A-5299D1539D8F}"/>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1241E48-A8CB-FEA2-4FF8-CADE03EE3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714E7D6-49F6-0745-B36B-7E098670280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5D6DF98-EBC4-6422-1385-BF25B369F52D}"/>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8" name="Alt Bilgi Yer Tutucusu 7">
            <a:extLst>
              <a:ext uri="{FF2B5EF4-FFF2-40B4-BE49-F238E27FC236}">
                <a16:creationId xmlns:a16="http://schemas.microsoft.com/office/drawing/2014/main" id="{C755D744-07EA-4525-F5AE-FDBB969AE377}"/>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1107CE7-DE2A-9FA5-96BB-69D89910981B}"/>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2638758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E2B64B-A39E-76D5-1DA5-CE12E8D477F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7DE112B3-2658-4046-1724-0C24FC7A65C7}"/>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4" name="Alt Bilgi Yer Tutucusu 3">
            <a:extLst>
              <a:ext uri="{FF2B5EF4-FFF2-40B4-BE49-F238E27FC236}">
                <a16:creationId xmlns:a16="http://schemas.microsoft.com/office/drawing/2014/main" id="{5FCCAD63-9034-A5EE-6C20-D4331608B7A2}"/>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403C5C1-7F85-99AF-9E87-01D77D387246}"/>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5476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699CCF0-95F3-2935-C369-BB2F6EBA036C}"/>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3" name="Alt Bilgi Yer Tutucusu 2">
            <a:extLst>
              <a:ext uri="{FF2B5EF4-FFF2-40B4-BE49-F238E27FC236}">
                <a16:creationId xmlns:a16="http://schemas.microsoft.com/office/drawing/2014/main" id="{2F726673-1CB5-1E09-46CC-7E069384052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A685600-2E1E-B1A7-1555-E39EC29ED54F}"/>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600187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034C1A-DEDF-D6AE-D063-C7DEF537EA1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925E0EB-169D-EAEB-F136-8DD7663E5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3FFDB14-59BF-EBD3-9FC2-27851101E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B93F11D-8B19-EF93-F123-65660D294439}"/>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6" name="Alt Bilgi Yer Tutucusu 5">
            <a:extLst>
              <a:ext uri="{FF2B5EF4-FFF2-40B4-BE49-F238E27FC236}">
                <a16:creationId xmlns:a16="http://schemas.microsoft.com/office/drawing/2014/main" id="{76825B58-141F-6090-97CD-829F750C629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3AA76DD-5C22-E74C-0650-ACF1EEF9C798}"/>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257117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7CCC05-A7F5-D3B9-7887-29ADC62B73D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A3C92E4C-5753-99BD-60E2-7D74BC11C8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0BE023F-4CC0-2110-6642-6201A0727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B583A6F-AB1D-8585-D150-C9DE5A451EC7}"/>
              </a:ext>
            </a:extLst>
          </p:cNvPr>
          <p:cNvSpPr>
            <a:spLocks noGrp="1"/>
          </p:cNvSpPr>
          <p:nvPr>
            <p:ph type="dt" sz="half" idx="10"/>
          </p:nvPr>
        </p:nvSpPr>
        <p:spPr/>
        <p:txBody>
          <a:bodyPr/>
          <a:lstStyle/>
          <a:p>
            <a:fld id="{76D53B51-0789-4B16-A00D-CB8465128460}" type="datetimeFigureOut">
              <a:rPr lang="tr-TR" smtClean="0"/>
              <a:t>14.03.2025</a:t>
            </a:fld>
            <a:endParaRPr lang="tr-TR"/>
          </a:p>
        </p:txBody>
      </p:sp>
      <p:sp>
        <p:nvSpPr>
          <p:cNvPr id="6" name="Alt Bilgi Yer Tutucusu 5">
            <a:extLst>
              <a:ext uri="{FF2B5EF4-FFF2-40B4-BE49-F238E27FC236}">
                <a16:creationId xmlns:a16="http://schemas.microsoft.com/office/drawing/2014/main" id="{56DE3554-687C-4D2E-7E1F-6CA1ED540AC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D2B757D-89B6-F0C8-7DC8-44B3E6323FDA}"/>
              </a:ext>
            </a:extLst>
          </p:cNvPr>
          <p:cNvSpPr>
            <a:spLocks noGrp="1"/>
          </p:cNvSpPr>
          <p:nvPr>
            <p:ph type="sldNum" sz="quarter" idx="12"/>
          </p:nvPr>
        </p:nvSpPr>
        <p:spPr/>
        <p:txBody>
          <a:bodyPr/>
          <a:lstStyle/>
          <a:p>
            <a:fld id="{FF5BB7CE-626F-4474-B7FA-4DCD69800871}" type="slidenum">
              <a:rPr lang="tr-TR" smtClean="0"/>
              <a:t>‹#›</a:t>
            </a:fld>
            <a:endParaRPr lang="tr-TR"/>
          </a:p>
        </p:txBody>
      </p:sp>
    </p:spTree>
    <p:extLst>
      <p:ext uri="{BB962C8B-B14F-4D97-AF65-F5344CB8AC3E}">
        <p14:creationId xmlns:p14="http://schemas.microsoft.com/office/powerpoint/2010/main" val="1610252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66654E5-E433-8494-A636-72BB63B0B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277D96E-8CE8-B320-FEE9-06FD9BC5D5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DB26148-1B90-6D19-2D32-C109E6F48E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D53B51-0789-4B16-A00D-CB8465128460}" type="datetimeFigureOut">
              <a:rPr lang="tr-TR" smtClean="0"/>
              <a:t>14.03.2025</a:t>
            </a:fld>
            <a:endParaRPr lang="tr-TR"/>
          </a:p>
        </p:txBody>
      </p:sp>
      <p:sp>
        <p:nvSpPr>
          <p:cNvPr id="5" name="Alt Bilgi Yer Tutucusu 4">
            <a:extLst>
              <a:ext uri="{FF2B5EF4-FFF2-40B4-BE49-F238E27FC236}">
                <a16:creationId xmlns:a16="http://schemas.microsoft.com/office/drawing/2014/main" id="{0AE310CC-D3DF-8C36-B843-04803B02C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507C5FF9-5A08-A0EC-4BD9-D047DF72A9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5BB7CE-626F-4474-B7FA-4DCD69800871}" type="slidenum">
              <a:rPr lang="tr-TR" smtClean="0"/>
              <a:t>‹#›</a:t>
            </a:fld>
            <a:endParaRPr lang="tr-TR"/>
          </a:p>
        </p:txBody>
      </p:sp>
    </p:spTree>
    <p:extLst>
      <p:ext uri="{BB962C8B-B14F-4D97-AF65-F5344CB8AC3E}">
        <p14:creationId xmlns:p14="http://schemas.microsoft.com/office/powerpoint/2010/main" val="36899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112933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B5F432-FEA2-B6AD-2BE9-A4E37327ECE7}"/>
              </a:ext>
            </a:extLst>
          </p:cNvPr>
          <p:cNvSpPr>
            <a:spLocks noGrp="1"/>
          </p:cNvSpPr>
          <p:nvPr>
            <p:ph type="title"/>
          </p:nvPr>
        </p:nvSpPr>
        <p:spPr/>
        <p:txBody>
          <a:bodyPr/>
          <a:lstStyle/>
          <a:p>
            <a:endParaRPr lang="tr-TR" dirty="0"/>
          </a:p>
        </p:txBody>
      </p:sp>
      <p:pic>
        <p:nvPicPr>
          <p:cNvPr id="4" name="Picture 3" descr="Üçgenlerden oluşan soyut arka plan">
            <a:extLst>
              <a:ext uri="{FF2B5EF4-FFF2-40B4-BE49-F238E27FC236}">
                <a16:creationId xmlns:a16="http://schemas.microsoft.com/office/drawing/2014/main" id="{72B8B901-5F3E-C87C-19A0-DB4989394EC8}"/>
              </a:ext>
            </a:extLst>
          </p:cNvPr>
          <p:cNvPicPr>
            <a:picLocks noChangeAspect="1"/>
          </p:cNvPicPr>
          <p:nvPr/>
        </p:nvPicPr>
        <p:blipFill>
          <a:blip r:embed="rId2"/>
          <a:srcRect t="15730"/>
          <a:stretch/>
        </p:blipFill>
        <p:spPr>
          <a:xfrm>
            <a:off x="0" y="10"/>
            <a:ext cx="12191980" cy="6857990"/>
          </a:xfrm>
          <a:prstGeom prst="rect">
            <a:avLst/>
          </a:prstGeom>
        </p:spPr>
      </p:pic>
      <p:pic>
        <p:nvPicPr>
          <p:cNvPr id="11" name="İçerik Yer Tutucusu 10" descr="tasarım içeren bir resim&#10;&#10;Yapay zeka tarafından oluşturulan içerik yanlış olabilir.">
            <a:extLst>
              <a:ext uri="{FF2B5EF4-FFF2-40B4-BE49-F238E27FC236}">
                <a16:creationId xmlns:a16="http://schemas.microsoft.com/office/drawing/2014/main" id="{43B23C1C-D271-30F0-364E-A7106C8116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29438" y="2786705"/>
            <a:ext cx="2005998" cy="1718472"/>
          </a:xfrm>
        </p:spPr>
      </p:pic>
      <p:sp>
        <p:nvSpPr>
          <p:cNvPr id="5" name="Metin kutusu 4">
            <a:extLst>
              <a:ext uri="{FF2B5EF4-FFF2-40B4-BE49-F238E27FC236}">
                <a16:creationId xmlns:a16="http://schemas.microsoft.com/office/drawing/2014/main" id="{EB53F572-C568-69D9-BE78-3E3BCE778242}"/>
              </a:ext>
            </a:extLst>
          </p:cNvPr>
          <p:cNvSpPr txBox="1"/>
          <p:nvPr/>
        </p:nvSpPr>
        <p:spPr>
          <a:xfrm>
            <a:off x="-156565" y="345328"/>
            <a:ext cx="1219200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7030A0"/>
                </a:solidFill>
                <a:effectLst/>
                <a:uLnTx/>
                <a:uFillTx/>
                <a:latin typeface="Neue Haas Grotesk Text Pro"/>
                <a:ea typeface="+mn-ea"/>
                <a:cs typeface="+mn-cs"/>
              </a:rPr>
              <a:t>Bu Eğitimin Yazılı Versiyonuna Ulaşmak İçin:</a:t>
            </a:r>
          </a:p>
        </p:txBody>
      </p:sp>
      <p:sp>
        <p:nvSpPr>
          <p:cNvPr id="7" name="Metin kutusu 6">
            <a:extLst>
              <a:ext uri="{FF2B5EF4-FFF2-40B4-BE49-F238E27FC236}">
                <a16:creationId xmlns:a16="http://schemas.microsoft.com/office/drawing/2014/main" id="{9768DA05-49F6-733A-EC1E-F48472791D14}"/>
              </a:ext>
            </a:extLst>
          </p:cNvPr>
          <p:cNvSpPr txBox="1"/>
          <p:nvPr/>
        </p:nvSpPr>
        <p:spPr>
          <a:xfrm>
            <a:off x="0" y="1493553"/>
            <a:ext cx="121920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a:ln>
                  <a:noFill/>
                </a:ln>
                <a:solidFill>
                  <a:srgbClr val="FF0000"/>
                </a:solidFill>
                <a:effectLst/>
                <a:uLnTx/>
                <a:uFillTx/>
                <a:latin typeface="Neue Haas Grotesk Text Pro"/>
                <a:ea typeface="+mn-ea"/>
                <a:cs typeface="+mn-cs"/>
              </a:rPr>
              <a:t>arinesaka</a:t>
            </a:r>
            <a:r>
              <a:rPr kumimoji="0" lang="tr-TR" sz="5400" b="0" i="0" u="none" strike="noStrike" kern="1200" cap="none" spc="0" normalizeH="0" baseline="0" noProof="0" dirty="0">
                <a:ln>
                  <a:noFill/>
                </a:ln>
                <a:solidFill>
                  <a:srgbClr val="FF0000"/>
                </a:solidFill>
                <a:effectLst/>
                <a:uLnTx/>
                <a:uFillTx/>
                <a:latin typeface="Neue Haas Grotesk Text Pro"/>
                <a:ea typeface="+mn-ea"/>
                <a:cs typeface="+mn-cs"/>
              </a:rPr>
              <a:t>.com</a:t>
            </a:r>
          </a:p>
        </p:txBody>
      </p:sp>
      <p:sp>
        <p:nvSpPr>
          <p:cNvPr id="8" name="Metin kutusu 7">
            <a:extLst>
              <a:ext uri="{FF2B5EF4-FFF2-40B4-BE49-F238E27FC236}">
                <a16:creationId xmlns:a16="http://schemas.microsoft.com/office/drawing/2014/main" id="{DC35A5D4-ADDD-A3DD-2634-B9FF72744061}"/>
              </a:ext>
            </a:extLst>
          </p:cNvPr>
          <p:cNvSpPr txBox="1"/>
          <p:nvPr/>
        </p:nvSpPr>
        <p:spPr>
          <a:xfrm>
            <a:off x="-43817" y="3375544"/>
            <a:ext cx="613980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3D9072"/>
                </a:solidFill>
                <a:effectLst/>
                <a:uLnTx/>
                <a:uFillTx/>
                <a:latin typeface="Arial Black" panose="020B0A04020102020204" pitchFamily="34" charset="0"/>
                <a:ea typeface="+mn-ea"/>
                <a:cs typeface="+mn-cs"/>
              </a:rPr>
              <a:t>ABONE OLUP LİKE ATARSANIZ SEVİNİRİM:</a:t>
            </a:r>
          </a:p>
        </p:txBody>
      </p:sp>
      <p:pic>
        <p:nvPicPr>
          <p:cNvPr id="12" name="Resim 11">
            <a:extLst>
              <a:ext uri="{FF2B5EF4-FFF2-40B4-BE49-F238E27FC236}">
                <a16:creationId xmlns:a16="http://schemas.microsoft.com/office/drawing/2014/main" id="{772C4003-812B-0B86-7477-9EFFD1061B8A}"/>
              </a:ext>
            </a:extLst>
          </p:cNvPr>
          <p:cNvPicPr>
            <a:picLocks noChangeAspect="1"/>
          </p:cNvPicPr>
          <p:nvPr/>
        </p:nvPicPr>
        <p:blipFill>
          <a:blip r:embed="rId4"/>
          <a:stretch>
            <a:fillRect/>
          </a:stretch>
        </p:blipFill>
        <p:spPr>
          <a:xfrm>
            <a:off x="6252555" y="3573038"/>
            <a:ext cx="3169400" cy="805339"/>
          </a:xfrm>
          <a:prstGeom prst="rect">
            <a:avLst/>
          </a:prstGeom>
        </p:spPr>
      </p:pic>
      <p:sp>
        <p:nvSpPr>
          <p:cNvPr id="13" name="Metin kutusu 12">
            <a:extLst>
              <a:ext uri="{FF2B5EF4-FFF2-40B4-BE49-F238E27FC236}">
                <a16:creationId xmlns:a16="http://schemas.microsoft.com/office/drawing/2014/main" id="{7055B045-96ED-4B3E-60D1-9239F8654D82}"/>
              </a:ext>
            </a:extLst>
          </p:cNvPr>
          <p:cNvSpPr txBox="1"/>
          <p:nvPr/>
        </p:nvSpPr>
        <p:spPr>
          <a:xfrm>
            <a:off x="0" y="5364447"/>
            <a:ext cx="1219198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FFFF00"/>
                </a:solidFill>
                <a:effectLst/>
                <a:uLnTx/>
                <a:uFillTx/>
                <a:latin typeface="Algerian" panose="04020705040A02060702" pitchFamily="82" charset="0"/>
                <a:ea typeface="+mn-ea"/>
                <a:cs typeface="+mn-cs"/>
              </a:rPr>
              <a:t>ALİ KEREM ARMAĞAN</a:t>
            </a:r>
          </a:p>
        </p:txBody>
      </p:sp>
    </p:spTree>
    <p:extLst>
      <p:ext uri="{BB962C8B-B14F-4D97-AF65-F5344CB8AC3E}">
        <p14:creationId xmlns:p14="http://schemas.microsoft.com/office/powerpoint/2010/main" val="6489501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7653E1-829F-D10B-BAB5-E84D3550A7BC}"/>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155F37E5-95BE-A135-C1CC-A0E7C94F8A41}"/>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AD86D672-7EE8-0978-0A95-B0FEC6E69BEB}"/>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8A984191-0780-414A-FA93-4228473BAA4A}"/>
              </a:ext>
            </a:extLst>
          </p:cNvPr>
          <p:cNvSpPr txBox="1"/>
          <p:nvPr/>
        </p:nvSpPr>
        <p:spPr>
          <a:xfrm>
            <a:off x="-68827" y="176461"/>
            <a:ext cx="12192000" cy="769441"/>
          </a:xfrm>
          <a:prstGeom prst="rect">
            <a:avLst/>
          </a:prstGeom>
          <a:noFill/>
        </p:spPr>
        <p:txBody>
          <a:bodyPr wrap="square" rtlCol="0">
            <a:spAutoFit/>
          </a:bodyPr>
          <a:lstStyle/>
          <a:p>
            <a:pPr algn="ctr"/>
            <a:r>
              <a:rPr lang="tr-TR" sz="4400" dirty="0"/>
              <a:t>İÇİNDEKİLER</a:t>
            </a:r>
          </a:p>
        </p:txBody>
      </p:sp>
      <p:graphicFrame>
        <p:nvGraphicFramePr>
          <p:cNvPr id="6" name="Diyagram 5">
            <a:extLst>
              <a:ext uri="{FF2B5EF4-FFF2-40B4-BE49-F238E27FC236}">
                <a16:creationId xmlns:a16="http://schemas.microsoft.com/office/drawing/2014/main" id="{C4DDDA2C-010D-7911-333C-D1FCF352E694}"/>
              </a:ext>
            </a:extLst>
          </p:cNvPr>
          <p:cNvGraphicFramePr/>
          <p:nvPr>
            <p:extLst>
              <p:ext uri="{D42A27DB-BD31-4B8C-83A1-F6EECF244321}">
                <p14:modId xmlns:p14="http://schemas.microsoft.com/office/powerpoint/2010/main" val="2690773569"/>
              </p:ext>
            </p:extLst>
          </p:nvPr>
        </p:nvGraphicFramePr>
        <p:xfrm>
          <a:off x="0" y="641684"/>
          <a:ext cx="9931358" cy="6216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43736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430D00-04D0-8757-60CA-EFD81E0E7AF1}"/>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8351DC0E-6201-0257-F94C-B9255C2AAC85}"/>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42D5F69F-3089-05DE-F9BB-47C3CFDDB861}"/>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4C2238F3-2865-04B2-0206-5DB14E63899B}"/>
              </a:ext>
            </a:extLst>
          </p:cNvPr>
          <p:cNvSpPr txBox="1"/>
          <p:nvPr/>
        </p:nvSpPr>
        <p:spPr>
          <a:xfrm>
            <a:off x="0" y="365125"/>
            <a:ext cx="12192000" cy="769441"/>
          </a:xfrm>
          <a:prstGeom prst="rect">
            <a:avLst/>
          </a:prstGeom>
          <a:noFill/>
        </p:spPr>
        <p:txBody>
          <a:bodyPr wrap="square" rtlCol="0">
            <a:spAutoFit/>
          </a:bodyPr>
          <a:lstStyle/>
          <a:p>
            <a:pPr algn="ctr"/>
            <a:r>
              <a:rPr lang="tr-TR" sz="4400" dirty="0"/>
              <a:t>PROMPT NEDİR?</a:t>
            </a:r>
          </a:p>
        </p:txBody>
      </p:sp>
      <p:sp>
        <p:nvSpPr>
          <p:cNvPr id="8" name="Metin kutusu 7">
            <a:extLst>
              <a:ext uri="{FF2B5EF4-FFF2-40B4-BE49-F238E27FC236}">
                <a16:creationId xmlns:a16="http://schemas.microsoft.com/office/drawing/2014/main" id="{FDD9DB93-E348-1845-5FA5-E26C0DCA2544}"/>
              </a:ext>
            </a:extLst>
          </p:cNvPr>
          <p:cNvSpPr txBox="1"/>
          <p:nvPr/>
        </p:nvSpPr>
        <p:spPr>
          <a:xfrm>
            <a:off x="128337" y="2013623"/>
            <a:ext cx="7024687" cy="1200329"/>
          </a:xfrm>
          <a:prstGeom prst="rect">
            <a:avLst/>
          </a:prstGeom>
          <a:noFill/>
        </p:spPr>
        <p:txBody>
          <a:bodyPr wrap="square" rtlCol="0">
            <a:spAutoFit/>
          </a:bodyPr>
          <a:lstStyle/>
          <a:p>
            <a:r>
              <a:rPr lang="tr-TR" sz="2400" b="1" dirty="0"/>
              <a:t>Yapay Zeka </a:t>
            </a:r>
            <a:r>
              <a:rPr lang="tr-TR" sz="2400" b="1" dirty="0" err="1"/>
              <a:t>promptları</a:t>
            </a:r>
            <a:r>
              <a:rPr lang="tr-TR" sz="2400" b="1" dirty="0"/>
              <a:t>, bir yapay zeka modeline bir soruyu iletmek için kullanılan metin veya ifadelerdir.</a:t>
            </a:r>
          </a:p>
        </p:txBody>
      </p:sp>
      <p:sp>
        <p:nvSpPr>
          <p:cNvPr id="9" name="Metin kutusu 8">
            <a:extLst>
              <a:ext uri="{FF2B5EF4-FFF2-40B4-BE49-F238E27FC236}">
                <a16:creationId xmlns:a16="http://schemas.microsoft.com/office/drawing/2014/main" id="{0A21E641-EADE-5A9B-3C48-27735197E6A5}"/>
              </a:ext>
            </a:extLst>
          </p:cNvPr>
          <p:cNvSpPr txBox="1"/>
          <p:nvPr/>
        </p:nvSpPr>
        <p:spPr>
          <a:xfrm>
            <a:off x="838199" y="3905011"/>
            <a:ext cx="4748212" cy="1938992"/>
          </a:xfrm>
          <a:prstGeom prst="rect">
            <a:avLst/>
          </a:prstGeom>
          <a:noFill/>
        </p:spPr>
        <p:txBody>
          <a:bodyPr wrap="square" rtlCol="0">
            <a:spAutoFit/>
          </a:bodyPr>
          <a:lstStyle/>
          <a:p>
            <a:r>
              <a:rPr lang="tr-TR" sz="2400" dirty="0" err="1"/>
              <a:t>Prompt</a:t>
            </a:r>
            <a:r>
              <a:rPr lang="tr-TR" sz="2400" dirty="0"/>
              <a:t>  gelişen dünyayla beraber ortaya çıkan Yapay Zeka alanında sıkça kullanılan bir ifadedir ve </a:t>
            </a:r>
            <a:r>
              <a:rPr lang="tr-TR" sz="2400" dirty="0" err="1"/>
              <a:t>promptlar</a:t>
            </a:r>
            <a:r>
              <a:rPr lang="tr-TR" sz="2400" dirty="0"/>
              <a:t> bir </a:t>
            </a:r>
            <a:r>
              <a:rPr lang="tr-TR" sz="2400" dirty="0" err="1"/>
              <a:t>chatbota</a:t>
            </a:r>
            <a:r>
              <a:rPr lang="tr-TR" sz="2400" dirty="0"/>
              <a:t> (Yapay Zeka) soru sorarken çok önemlidir.</a:t>
            </a:r>
          </a:p>
        </p:txBody>
      </p:sp>
      <p:pic>
        <p:nvPicPr>
          <p:cNvPr id="10" name="Resim 9">
            <a:extLst>
              <a:ext uri="{FF2B5EF4-FFF2-40B4-BE49-F238E27FC236}">
                <a16:creationId xmlns:a16="http://schemas.microsoft.com/office/drawing/2014/main" id="{00BC69F2-FE34-66F7-6E21-8351892F3A02}"/>
              </a:ext>
            </a:extLst>
          </p:cNvPr>
          <p:cNvPicPr>
            <a:picLocks noChangeAspect="1"/>
          </p:cNvPicPr>
          <p:nvPr/>
        </p:nvPicPr>
        <p:blipFill>
          <a:blip r:embed="rId3"/>
          <a:stretch>
            <a:fillRect/>
          </a:stretch>
        </p:blipFill>
        <p:spPr>
          <a:xfrm>
            <a:off x="7515727" y="2181725"/>
            <a:ext cx="4676274" cy="4676274"/>
          </a:xfrm>
          <a:prstGeom prst="rect">
            <a:avLst/>
          </a:prstGeom>
        </p:spPr>
      </p:pic>
    </p:spTree>
    <p:extLst>
      <p:ext uri="{BB962C8B-B14F-4D97-AF65-F5344CB8AC3E}">
        <p14:creationId xmlns:p14="http://schemas.microsoft.com/office/powerpoint/2010/main" val="19537663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937000-9D22-D3D1-B70C-A384E3A60AB9}"/>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335C93A2-E8F1-3394-AAA4-B92DB5A5881F}"/>
              </a:ext>
            </a:extLst>
          </p:cNvPr>
          <p:cNvPicPr>
            <a:picLocks noGrp="1" noChangeAspect="1"/>
          </p:cNvPicPr>
          <p:nvPr>
            <p:ph idx="1"/>
          </p:nvPr>
        </p:nvPicPr>
        <p:blipFill>
          <a:blip r:embed="rId2"/>
          <a:stretch>
            <a:fillRect/>
          </a:stretch>
        </p:blipFill>
        <p:spPr>
          <a:xfrm>
            <a:off x="0" y="-50404"/>
            <a:ext cx="12192000" cy="6958807"/>
          </a:xfrm>
          <a:prstGeom prst="rect">
            <a:avLst/>
          </a:prstGeom>
        </p:spPr>
      </p:pic>
      <p:sp>
        <p:nvSpPr>
          <p:cNvPr id="6" name="Metin kutusu 5">
            <a:extLst>
              <a:ext uri="{FF2B5EF4-FFF2-40B4-BE49-F238E27FC236}">
                <a16:creationId xmlns:a16="http://schemas.microsoft.com/office/drawing/2014/main" id="{2BF540CB-AEB2-DBA8-571A-3EDFF8E88666}"/>
              </a:ext>
            </a:extLst>
          </p:cNvPr>
          <p:cNvSpPr txBox="1"/>
          <p:nvPr/>
        </p:nvSpPr>
        <p:spPr>
          <a:xfrm>
            <a:off x="0" y="144378"/>
            <a:ext cx="12371210" cy="769441"/>
          </a:xfrm>
          <a:prstGeom prst="rect">
            <a:avLst/>
          </a:prstGeom>
          <a:noFill/>
        </p:spPr>
        <p:txBody>
          <a:bodyPr wrap="square" rtlCol="0">
            <a:spAutoFit/>
          </a:bodyPr>
          <a:lstStyle/>
          <a:p>
            <a:pPr algn="ctr"/>
            <a:r>
              <a:rPr lang="tr-TR" sz="4400" dirty="0"/>
              <a:t>ETKİLİ PROMPTLARIN ÖZELLİKLERİ</a:t>
            </a:r>
          </a:p>
        </p:txBody>
      </p:sp>
      <p:pic>
        <p:nvPicPr>
          <p:cNvPr id="7" name="Resim 6">
            <a:extLst>
              <a:ext uri="{FF2B5EF4-FFF2-40B4-BE49-F238E27FC236}">
                <a16:creationId xmlns:a16="http://schemas.microsoft.com/office/drawing/2014/main" id="{371AC99A-136F-9C1E-8EA8-7A3030C70288}"/>
              </a:ext>
            </a:extLst>
          </p:cNvPr>
          <p:cNvPicPr>
            <a:picLocks noChangeAspect="1"/>
          </p:cNvPicPr>
          <p:nvPr/>
        </p:nvPicPr>
        <p:blipFill>
          <a:blip r:embed="rId3"/>
          <a:stretch>
            <a:fillRect/>
          </a:stretch>
        </p:blipFill>
        <p:spPr>
          <a:xfrm>
            <a:off x="0" y="1911435"/>
            <a:ext cx="5017168" cy="5017168"/>
          </a:xfrm>
          <a:prstGeom prst="rect">
            <a:avLst/>
          </a:prstGeom>
        </p:spPr>
      </p:pic>
      <p:sp>
        <p:nvSpPr>
          <p:cNvPr id="8" name="Metin kutusu 7">
            <a:extLst>
              <a:ext uri="{FF2B5EF4-FFF2-40B4-BE49-F238E27FC236}">
                <a16:creationId xmlns:a16="http://schemas.microsoft.com/office/drawing/2014/main" id="{A386698B-E83E-91A7-D76E-9A1A02FC5AA7}"/>
              </a:ext>
            </a:extLst>
          </p:cNvPr>
          <p:cNvSpPr txBox="1"/>
          <p:nvPr/>
        </p:nvSpPr>
        <p:spPr>
          <a:xfrm>
            <a:off x="5017169" y="2110617"/>
            <a:ext cx="7174831" cy="1200329"/>
          </a:xfrm>
          <a:prstGeom prst="rect">
            <a:avLst/>
          </a:prstGeom>
          <a:noFill/>
        </p:spPr>
        <p:txBody>
          <a:bodyPr wrap="square" rtlCol="0">
            <a:spAutoFit/>
          </a:bodyPr>
          <a:lstStyle/>
          <a:p>
            <a:r>
              <a:rPr lang="tr-TR" sz="2400" dirty="0"/>
              <a:t>Etkili bir </a:t>
            </a:r>
            <a:r>
              <a:rPr lang="tr-TR" sz="2400" dirty="0" err="1"/>
              <a:t>prompt</a:t>
            </a:r>
            <a:r>
              <a:rPr lang="tr-TR" sz="2400" dirty="0"/>
              <a:t>, Yapay </a:t>
            </a:r>
            <a:r>
              <a:rPr lang="tr-TR" sz="2400" dirty="0" err="1"/>
              <a:t>Zeka'nın</a:t>
            </a:r>
            <a:r>
              <a:rPr lang="tr-TR" sz="2400" dirty="0"/>
              <a:t> iletmek istediğiniz şeyi çok daha kolay anlayıp daha kaliteli cevaplar vermesini sağlar. </a:t>
            </a:r>
          </a:p>
        </p:txBody>
      </p:sp>
      <p:sp>
        <p:nvSpPr>
          <p:cNvPr id="10" name="Metin kutusu 9">
            <a:extLst>
              <a:ext uri="{FF2B5EF4-FFF2-40B4-BE49-F238E27FC236}">
                <a16:creationId xmlns:a16="http://schemas.microsoft.com/office/drawing/2014/main" id="{1B3CA044-6160-63FB-AC94-6B9CD3EA4502}"/>
              </a:ext>
            </a:extLst>
          </p:cNvPr>
          <p:cNvSpPr txBox="1"/>
          <p:nvPr/>
        </p:nvSpPr>
        <p:spPr>
          <a:xfrm>
            <a:off x="5031205" y="3414707"/>
            <a:ext cx="6248400" cy="830997"/>
          </a:xfrm>
          <a:prstGeom prst="rect">
            <a:avLst/>
          </a:prstGeom>
          <a:noFill/>
        </p:spPr>
        <p:txBody>
          <a:bodyPr wrap="square">
            <a:spAutoFit/>
          </a:bodyPr>
          <a:lstStyle/>
          <a:p>
            <a:r>
              <a:rPr lang="tr-TR" sz="2400" b="1" dirty="0"/>
              <a:t>Etkili bir</a:t>
            </a:r>
            <a:r>
              <a:rPr lang="tr-TR" sz="2400" dirty="0"/>
              <a:t> </a:t>
            </a:r>
            <a:r>
              <a:rPr lang="tr-TR" sz="2400" b="1" dirty="0" err="1"/>
              <a:t>promptta</a:t>
            </a:r>
            <a:r>
              <a:rPr lang="tr-TR" sz="2400" b="1" dirty="0"/>
              <a:t> olması gereken bazı özellikler:</a:t>
            </a:r>
            <a:endParaRPr lang="tr-TR" sz="2400" dirty="0"/>
          </a:p>
        </p:txBody>
      </p:sp>
      <p:sp>
        <p:nvSpPr>
          <p:cNvPr id="12" name="Metin kutusu 11">
            <a:extLst>
              <a:ext uri="{FF2B5EF4-FFF2-40B4-BE49-F238E27FC236}">
                <a16:creationId xmlns:a16="http://schemas.microsoft.com/office/drawing/2014/main" id="{06AD0B6C-3F32-344B-A2AD-27369C23EE2B}"/>
              </a:ext>
            </a:extLst>
          </p:cNvPr>
          <p:cNvSpPr txBox="1"/>
          <p:nvPr/>
        </p:nvSpPr>
        <p:spPr>
          <a:xfrm>
            <a:off x="5319963" y="4420019"/>
            <a:ext cx="6248400" cy="1938992"/>
          </a:xfrm>
          <a:prstGeom prst="rect">
            <a:avLst/>
          </a:prstGeom>
          <a:noFill/>
        </p:spPr>
        <p:txBody>
          <a:bodyPr wrap="square">
            <a:spAutoFit/>
          </a:bodyPr>
          <a:lstStyle/>
          <a:p>
            <a:pPr>
              <a:buFont typeface="Arial" panose="020B0604020202020204" pitchFamily="34" charset="0"/>
              <a:buChar char="•"/>
            </a:pPr>
            <a:r>
              <a:rPr lang="tr-TR" sz="2400" b="1" dirty="0">
                <a:solidFill>
                  <a:schemeClr val="bg1"/>
                </a:solidFill>
              </a:rPr>
              <a:t>Açıklık</a:t>
            </a:r>
          </a:p>
          <a:p>
            <a:pPr>
              <a:buFont typeface="Arial" panose="020B0604020202020204" pitchFamily="34" charset="0"/>
              <a:buChar char="•"/>
            </a:pPr>
            <a:r>
              <a:rPr lang="tr-TR" sz="2400" b="1" dirty="0">
                <a:solidFill>
                  <a:schemeClr val="bg1"/>
                </a:solidFill>
              </a:rPr>
              <a:t>Kapsam</a:t>
            </a:r>
          </a:p>
          <a:p>
            <a:pPr>
              <a:buFont typeface="Arial" panose="020B0604020202020204" pitchFamily="34" charset="0"/>
              <a:buChar char="•"/>
            </a:pPr>
            <a:r>
              <a:rPr lang="tr-TR" sz="2400" b="1" dirty="0">
                <a:solidFill>
                  <a:schemeClr val="bg1"/>
                </a:solidFill>
              </a:rPr>
              <a:t>Yaratıcılık</a:t>
            </a:r>
          </a:p>
          <a:p>
            <a:pPr>
              <a:buFont typeface="Arial" panose="020B0604020202020204" pitchFamily="34" charset="0"/>
              <a:buChar char="•"/>
            </a:pPr>
            <a:r>
              <a:rPr lang="tr-TR" sz="2400" b="1" dirty="0">
                <a:solidFill>
                  <a:schemeClr val="bg1"/>
                </a:solidFill>
              </a:rPr>
              <a:t>Doğruluk</a:t>
            </a:r>
          </a:p>
          <a:p>
            <a:pPr>
              <a:buFont typeface="Arial" panose="020B0604020202020204" pitchFamily="34" charset="0"/>
              <a:buChar char="•"/>
            </a:pPr>
            <a:r>
              <a:rPr lang="tr-TR" sz="2400" b="1" dirty="0">
                <a:solidFill>
                  <a:schemeClr val="bg1"/>
                </a:solidFill>
              </a:rPr>
              <a:t>Odaklanma</a:t>
            </a:r>
            <a:endParaRPr lang="tr-TR" sz="2400" dirty="0">
              <a:solidFill>
                <a:schemeClr val="bg1"/>
              </a:solidFill>
            </a:endParaRPr>
          </a:p>
        </p:txBody>
      </p:sp>
    </p:spTree>
    <p:extLst>
      <p:ext uri="{BB962C8B-B14F-4D97-AF65-F5344CB8AC3E}">
        <p14:creationId xmlns:p14="http://schemas.microsoft.com/office/powerpoint/2010/main" val="34341686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CB6895-DFB3-EC3E-D7E4-5A6AA4A6794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1DFC58B-7FC5-DF56-0283-BDBA3FBCFEDB}"/>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3D830A6-0B99-BE15-31DE-E2EE70E231C3}"/>
              </a:ext>
            </a:extLst>
          </p:cNvPr>
          <p:cNvPicPr>
            <a:picLocks noChangeAspect="1"/>
          </p:cNvPicPr>
          <p:nvPr/>
        </p:nvPicPr>
        <p:blipFill>
          <a:blip r:embed="rId2"/>
          <a:stretch>
            <a:fillRect/>
          </a:stretch>
        </p:blipFill>
        <p:spPr>
          <a:xfrm>
            <a:off x="0" y="0"/>
            <a:ext cx="12192000" cy="6858000"/>
          </a:xfrm>
          <a:prstGeom prst="rect">
            <a:avLst/>
          </a:prstGeom>
        </p:spPr>
      </p:pic>
      <p:sp>
        <p:nvSpPr>
          <p:cNvPr id="5" name="Metin kutusu 4">
            <a:extLst>
              <a:ext uri="{FF2B5EF4-FFF2-40B4-BE49-F238E27FC236}">
                <a16:creationId xmlns:a16="http://schemas.microsoft.com/office/drawing/2014/main" id="{73C681DD-42D4-930C-EF3A-803A685116E7}"/>
              </a:ext>
            </a:extLst>
          </p:cNvPr>
          <p:cNvSpPr txBox="1"/>
          <p:nvPr/>
        </p:nvSpPr>
        <p:spPr>
          <a:xfrm>
            <a:off x="0" y="365125"/>
            <a:ext cx="12192000" cy="769441"/>
          </a:xfrm>
          <a:prstGeom prst="rect">
            <a:avLst/>
          </a:prstGeom>
          <a:noFill/>
        </p:spPr>
        <p:txBody>
          <a:bodyPr wrap="square" rtlCol="0">
            <a:spAutoFit/>
          </a:bodyPr>
          <a:lstStyle/>
          <a:p>
            <a:pPr algn="ctr"/>
            <a:r>
              <a:rPr lang="tr-TR" sz="4400" dirty="0"/>
              <a:t>ÖRNEK PROMPTLAR</a:t>
            </a:r>
          </a:p>
        </p:txBody>
      </p:sp>
      <p:pic>
        <p:nvPicPr>
          <p:cNvPr id="6" name="Resim 5">
            <a:extLst>
              <a:ext uri="{FF2B5EF4-FFF2-40B4-BE49-F238E27FC236}">
                <a16:creationId xmlns:a16="http://schemas.microsoft.com/office/drawing/2014/main" id="{AB1EF9A5-1ACD-9EE1-9E16-0A3650B77B70}"/>
              </a:ext>
            </a:extLst>
          </p:cNvPr>
          <p:cNvPicPr>
            <a:picLocks noChangeAspect="1"/>
          </p:cNvPicPr>
          <p:nvPr/>
        </p:nvPicPr>
        <p:blipFill>
          <a:blip r:embed="rId3"/>
          <a:stretch>
            <a:fillRect/>
          </a:stretch>
        </p:blipFill>
        <p:spPr>
          <a:xfrm>
            <a:off x="7024688" y="1690688"/>
            <a:ext cx="5167312" cy="5167312"/>
          </a:xfrm>
          <a:prstGeom prst="rect">
            <a:avLst/>
          </a:prstGeom>
        </p:spPr>
      </p:pic>
      <p:sp>
        <p:nvSpPr>
          <p:cNvPr id="9" name="Metin kutusu 8">
            <a:extLst>
              <a:ext uri="{FF2B5EF4-FFF2-40B4-BE49-F238E27FC236}">
                <a16:creationId xmlns:a16="http://schemas.microsoft.com/office/drawing/2014/main" id="{DB86E4FF-61D1-6B21-9674-B14CBBB11E56}"/>
              </a:ext>
            </a:extLst>
          </p:cNvPr>
          <p:cNvSpPr txBox="1"/>
          <p:nvPr/>
        </p:nvSpPr>
        <p:spPr>
          <a:xfrm>
            <a:off x="160421" y="1796742"/>
            <a:ext cx="7024688" cy="4955203"/>
          </a:xfrm>
          <a:prstGeom prst="rect">
            <a:avLst/>
          </a:prstGeom>
          <a:noFill/>
        </p:spPr>
        <p:txBody>
          <a:bodyPr wrap="square">
            <a:spAutoFit/>
          </a:bodyPr>
          <a:lstStyle/>
          <a:p>
            <a:r>
              <a:rPr lang="tr-TR" sz="2000" b="1" dirty="0" err="1"/>
              <a:t>Nomal</a:t>
            </a:r>
            <a:r>
              <a:rPr lang="tr-TR" sz="2000" b="1" dirty="0"/>
              <a:t> bir </a:t>
            </a:r>
            <a:r>
              <a:rPr lang="tr-TR" sz="2000" b="1" dirty="0" err="1"/>
              <a:t>prompt</a:t>
            </a:r>
            <a:r>
              <a:rPr lang="tr-TR" sz="2000" b="1" dirty="0"/>
              <a:t> Örneği:</a:t>
            </a:r>
            <a:r>
              <a:rPr lang="tr-TR" sz="2000" dirty="0"/>
              <a:t> "Doğa gezileri hakkında üç öneri ver.«</a:t>
            </a:r>
          </a:p>
          <a:p>
            <a:endParaRPr lang="tr-TR" sz="2000" dirty="0"/>
          </a:p>
          <a:p>
            <a:r>
              <a:rPr lang="tr-TR" sz="2000" b="1" dirty="0"/>
              <a:t>Kapsamlı </a:t>
            </a:r>
            <a:r>
              <a:rPr lang="tr-TR" sz="2000" b="1" dirty="0" err="1"/>
              <a:t>Prompt</a:t>
            </a:r>
            <a:r>
              <a:rPr lang="tr-TR" sz="2000" b="1" dirty="0"/>
              <a:t> Örneği:</a:t>
            </a:r>
            <a:r>
              <a:rPr lang="tr-TR" sz="2000" dirty="0"/>
              <a:t> "Sonbahar mevsiminde yapılabilecek doğa gezileri hakkında üç öneri verir misin? Hangi aktiviteleri önerirsin ve bu aktivitelerin faydaları nelerdir?«</a:t>
            </a:r>
          </a:p>
          <a:p>
            <a:endParaRPr lang="tr-TR" dirty="0"/>
          </a:p>
          <a:p>
            <a:r>
              <a:rPr lang="tr-TR" sz="2000" b="1" dirty="0"/>
              <a:t>Yaratıcı </a:t>
            </a:r>
            <a:r>
              <a:rPr lang="tr-TR" sz="2000" b="1" dirty="0" err="1"/>
              <a:t>Prompt</a:t>
            </a:r>
            <a:r>
              <a:rPr lang="tr-TR" sz="2000" b="1" dirty="0"/>
              <a:t> Örneği:</a:t>
            </a:r>
            <a:r>
              <a:rPr lang="tr-TR" sz="2000" dirty="0"/>
              <a:t> "Bir doğa gezisine çıkarken yanımda almam gereken beş yaratıcı ve </a:t>
            </a:r>
            <a:r>
              <a:rPr lang="tr-TR" sz="2000" dirty="0" err="1"/>
              <a:t>sıradışı</a:t>
            </a:r>
            <a:r>
              <a:rPr lang="tr-TR" sz="2000" dirty="0"/>
              <a:t> eşya nedir?«</a:t>
            </a:r>
          </a:p>
          <a:p>
            <a:endParaRPr lang="tr-TR" dirty="0"/>
          </a:p>
          <a:p>
            <a:r>
              <a:rPr lang="tr-TR" sz="2000" dirty="0"/>
              <a:t>Mesela yukarıdaki örneğe bakın biz bunu "Doğa gezisi için öneri ver." gibi bir cümle yazarız ve kapsamlı cevap bekleriz halbuki Kapsamlı olan ile Yaratıcı olana bakın eğer o şekilde ifade ederseniz Yapay Zeka çok daha yaratıcı sonuçlar verecektir.</a:t>
            </a:r>
          </a:p>
        </p:txBody>
      </p:sp>
    </p:spTree>
    <p:extLst>
      <p:ext uri="{BB962C8B-B14F-4D97-AF65-F5344CB8AC3E}">
        <p14:creationId xmlns:p14="http://schemas.microsoft.com/office/powerpoint/2010/main" val="323892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F53327-0479-CB8D-EA60-C8A7BEB1564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F7B08F2-281A-3B58-C21A-D37FAEBDAFEE}"/>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7E24A44-D6AD-F13C-5D65-7A50B7B73852}"/>
              </a:ext>
            </a:extLst>
          </p:cNvPr>
          <p:cNvPicPr>
            <a:picLocks noChangeAspect="1"/>
          </p:cNvPicPr>
          <p:nvPr/>
        </p:nvPicPr>
        <p:blipFill>
          <a:blip r:embed="rId2"/>
          <a:stretch>
            <a:fillRect/>
          </a:stretch>
        </p:blipFill>
        <p:spPr>
          <a:xfrm>
            <a:off x="0" y="0"/>
            <a:ext cx="12192000" cy="6858000"/>
          </a:xfrm>
          <a:prstGeom prst="rect">
            <a:avLst/>
          </a:prstGeom>
        </p:spPr>
      </p:pic>
      <p:sp>
        <p:nvSpPr>
          <p:cNvPr id="5" name="Metin kutusu 4">
            <a:extLst>
              <a:ext uri="{FF2B5EF4-FFF2-40B4-BE49-F238E27FC236}">
                <a16:creationId xmlns:a16="http://schemas.microsoft.com/office/drawing/2014/main" id="{F3DE4E23-1EC9-0F70-BE2D-D7E0D93DB952}"/>
              </a:ext>
            </a:extLst>
          </p:cNvPr>
          <p:cNvSpPr txBox="1"/>
          <p:nvPr/>
        </p:nvSpPr>
        <p:spPr>
          <a:xfrm>
            <a:off x="0" y="270121"/>
            <a:ext cx="12192000" cy="769441"/>
          </a:xfrm>
          <a:prstGeom prst="rect">
            <a:avLst/>
          </a:prstGeom>
          <a:noFill/>
        </p:spPr>
        <p:txBody>
          <a:bodyPr wrap="square" rtlCol="0">
            <a:spAutoFit/>
          </a:bodyPr>
          <a:lstStyle/>
          <a:p>
            <a:pPr algn="ctr"/>
            <a:r>
              <a:rPr lang="tr-TR" sz="4400" dirty="0"/>
              <a:t>PROMPT MÜHENDİSLİĞİ NEDİR?</a:t>
            </a:r>
          </a:p>
        </p:txBody>
      </p:sp>
      <p:sp>
        <p:nvSpPr>
          <p:cNvPr id="8" name="Metin kutusu 7">
            <a:extLst>
              <a:ext uri="{FF2B5EF4-FFF2-40B4-BE49-F238E27FC236}">
                <a16:creationId xmlns:a16="http://schemas.microsoft.com/office/drawing/2014/main" id="{234E890B-D40C-5431-8B86-10B265C3251C}"/>
              </a:ext>
            </a:extLst>
          </p:cNvPr>
          <p:cNvSpPr txBox="1"/>
          <p:nvPr/>
        </p:nvSpPr>
        <p:spPr>
          <a:xfrm>
            <a:off x="5947468" y="1923802"/>
            <a:ext cx="6224336" cy="4154984"/>
          </a:xfrm>
          <a:prstGeom prst="rect">
            <a:avLst/>
          </a:prstGeom>
          <a:noFill/>
        </p:spPr>
        <p:txBody>
          <a:bodyPr wrap="square">
            <a:spAutoFit/>
          </a:bodyPr>
          <a:lstStyle/>
          <a:p>
            <a:r>
              <a:rPr lang="tr-TR" sz="2400" dirty="0" err="1"/>
              <a:t>Prompt</a:t>
            </a:r>
            <a:r>
              <a:rPr lang="tr-TR" sz="2400" dirty="0"/>
              <a:t> mühendisleri, Yapay Zekaya sorular sorarak aldıkları cevapları inceliyorlar ve Yapay </a:t>
            </a:r>
            <a:r>
              <a:rPr lang="tr-TR" sz="2400" dirty="0" err="1"/>
              <a:t>Zeka'nın</a:t>
            </a:r>
            <a:r>
              <a:rPr lang="tr-TR" sz="2400" dirty="0"/>
              <a:t> vermiş olduğu cevapların kalitesini inceliyorlar. Aynı zamanda, Yapay Zekaya nasıl hitap etmemiz gerektiğini araştırıyor ve en etkili hitap yöntemlerini belirlemeye çalışıyorlar. Böylece biz de Yapay </a:t>
            </a:r>
            <a:r>
              <a:rPr lang="tr-TR" sz="2400" dirty="0" err="1"/>
              <a:t>Zeka'dan</a:t>
            </a:r>
            <a:r>
              <a:rPr lang="tr-TR" sz="2400" dirty="0"/>
              <a:t> daha etkili faydalanabiliyoruz. Bu çalışmalar, Yapay </a:t>
            </a:r>
            <a:r>
              <a:rPr lang="tr-TR" sz="2400" dirty="0" err="1"/>
              <a:t>Zeka'ya</a:t>
            </a:r>
            <a:r>
              <a:rPr lang="tr-TR" sz="2400" dirty="0"/>
              <a:t> soru sorarken kullanılan dilin ve ifadenin ne kadar önemli olduğunu ortaya koyuyor.</a:t>
            </a:r>
          </a:p>
        </p:txBody>
      </p:sp>
      <p:pic>
        <p:nvPicPr>
          <p:cNvPr id="9" name="Resim 8">
            <a:extLst>
              <a:ext uri="{FF2B5EF4-FFF2-40B4-BE49-F238E27FC236}">
                <a16:creationId xmlns:a16="http://schemas.microsoft.com/office/drawing/2014/main" id="{DD972BE6-D082-B8BF-ED74-1E454D5A4D47}"/>
              </a:ext>
            </a:extLst>
          </p:cNvPr>
          <p:cNvPicPr>
            <a:picLocks noChangeAspect="1"/>
          </p:cNvPicPr>
          <p:nvPr/>
        </p:nvPicPr>
        <p:blipFill>
          <a:blip r:embed="rId3"/>
          <a:stretch>
            <a:fillRect/>
          </a:stretch>
        </p:blipFill>
        <p:spPr>
          <a:xfrm>
            <a:off x="0" y="1688144"/>
            <a:ext cx="5169856" cy="5169856"/>
          </a:xfrm>
          <a:prstGeom prst="rect">
            <a:avLst/>
          </a:prstGeom>
        </p:spPr>
      </p:pic>
    </p:spTree>
    <p:extLst>
      <p:ext uri="{BB962C8B-B14F-4D97-AF65-F5344CB8AC3E}">
        <p14:creationId xmlns:p14="http://schemas.microsoft.com/office/powerpoint/2010/main" val="2979260856"/>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96962C-1C01-682E-D069-DA8339E4DFB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CCBCAFD-6CBA-D79D-0958-69128D203D0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56E2C3BB-F5AF-EE91-BA1B-E311D1B4CFBD}"/>
              </a:ext>
            </a:extLst>
          </p:cNvPr>
          <p:cNvPicPr>
            <a:picLocks noChangeAspect="1"/>
          </p:cNvPicPr>
          <p:nvPr/>
        </p:nvPicPr>
        <p:blipFill>
          <a:blip r:embed="rId2"/>
          <a:stretch>
            <a:fillRect/>
          </a:stretch>
        </p:blipFill>
        <p:spPr>
          <a:xfrm>
            <a:off x="0" y="1"/>
            <a:ext cx="12192000" cy="6857999"/>
          </a:xfrm>
          <a:prstGeom prst="rect">
            <a:avLst/>
          </a:prstGeom>
        </p:spPr>
      </p:pic>
      <p:sp>
        <p:nvSpPr>
          <p:cNvPr id="5" name="Metin kutusu 4">
            <a:extLst>
              <a:ext uri="{FF2B5EF4-FFF2-40B4-BE49-F238E27FC236}">
                <a16:creationId xmlns:a16="http://schemas.microsoft.com/office/drawing/2014/main" id="{2C6385DC-B818-8376-AE21-06AB7BE03BDC}"/>
              </a:ext>
            </a:extLst>
          </p:cNvPr>
          <p:cNvSpPr txBox="1"/>
          <p:nvPr/>
        </p:nvSpPr>
        <p:spPr>
          <a:xfrm>
            <a:off x="0" y="230188"/>
            <a:ext cx="12191999" cy="1446550"/>
          </a:xfrm>
          <a:prstGeom prst="rect">
            <a:avLst/>
          </a:prstGeom>
          <a:noFill/>
        </p:spPr>
        <p:txBody>
          <a:bodyPr wrap="square" rtlCol="0">
            <a:spAutoFit/>
          </a:bodyPr>
          <a:lstStyle/>
          <a:p>
            <a:pPr algn="ctr"/>
            <a:r>
              <a:rPr lang="tr-TR" sz="4400" dirty="0">
                <a:solidFill>
                  <a:srgbClr val="FF0000"/>
                </a:solidFill>
              </a:rPr>
              <a:t>BONUS</a:t>
            </a:r>
            <a:r>
              <a:rPr lang="tr-TR" sz="4400" dirty="0"/>
              <a:t>: </a:t>
            </a:r>
            <a:r>
              <a:rPr lang="tr-TR" sz="4400" dirty="0" err="1"/>
              <a:t>Prompt</a:t>
            </a:r>
            <a:r>
              <a:rPr lang="tr-TR" sz="4400" dirty="0"/>
              <a:t> Mühendisliği Geleceğin Mesleği Olabilir Mi?</a:t>
            </a:r>
          </a:p>
        </p:txBody>
      </p:sp>
      <p:pic>
        <p:nvPicPr>
          <p:cNvPr id="7" name="Resim 6">
            <a:extLst>
              <a:ext uri="{FF2B5EF4-FFF2-40B4-BE49-F238E27FC236}">
                <a16:creationId xmlns:a16="http://schemas.microsoft.com/office/drawing/2014/main" id="{F798E5CD-A78F-54F4-4B9B-57440262B379}"/>
              </a:ext>
            </a:extLst>
          </p:cNvPr>
          <p:cNvPicPr>
            <a:picLocks noChangeAspect="1"/>
          </p:cNvPicPr>
          <p:nvPr/>
        </p:nvPicPr>
        <p:blipFill>
          <a:blip r:embed="rId3"/>
          <a:stretch>
            <a:fillRect/>
          </a:stretch>
        </p:blipFill>
        <p:spPr>
          <a:xfrm>
            <a:off x="7251031" y="1917032"/>
            <a:ext cx="4940967" cy="4940967"/>
          </a:xfrm>
          <a:prstGeom prst="rect">
            <a:avLst/>
          </a:prstGeom>
        </p:spPr>
      </p:pic>
      <p:sp>
        <p:nvSpPr>
          <p:cNvPr id="8" name="Metin kutusu 7">
            <a:extLst>
              <a:ext uri="{FF2B5EF4-FFF2-40B4-BE49-F238E27FC236}">
                <a16:creationId xmlns:a16="http://schemas.microsoft.com/office/drawing/2014/main" id="{44E8ED0A-58C6-F109-7C0F-AF931719BBBB}"/>
              </a:ext>
            </a:extLst>
          </p:cNvPr>
          <p:cNvSpPr txBox="1"/>
          <p:nvPr/>
        </p:nvSpPr>
        <p:spPr>
          <a:xfrm>
            <a:off x="221338" y="2374543"/>
            <a:ext cx="6677173" cy="4093428"/>
          </a:xfrm>
          <a:prstGeom prst="rect">
            <a:avLst/>
          </a:prstGeom>
          <a:noFill/>
        </p:spPr>
        <p:txBody>
          <a:bodyPr wrap="square" rtlCol="0">
            <a:spAutoFit/>
          </a:bodyPr>
          <a:lstStyle/>
          <a:p>
            <a:r>
              <a:rPr lang="tr-TR" sz="2000" dirty="0"/>
              <a:t>Öncelikle Yapay </a:t>
            </a:r>
            <a:r>
              <a:rPr lang="tr-TR" sz="2000" dirty="0" err="1"/>
              <a:t>Zeka’nın</a:t>
            </a:r>
            <a:r>
              <a:rPr lang="tr-TR" sz="2000" dirty="0"/>
              <a:t> insanların işlerini kaybetmesini sağlayıp sağlamayacağını konuşalım. Yapay Zeka, küçük bir miktar da olsa iş kaybına yol açacak ama aynı zamanda insanları yeni şeyler üretmeye teşvik edecek yani eğer insanlar düşünmeyi reddederse ancak o zaman o kişiler işsiz kalacak. Şimdi </a:t>
            </a:r>
            <a:r>
              <a:rPr lang="tr-TR" sz="2000" dirty="0" err="1"/>
              <a:t>prompt</a:t>
            </a:r>
            <a:r>
              <a:rPr lang="tr-TR" sz="2000" dirty="0"/>
              <a:t> mühendisliği konusunda konuşalım. </a:t>
            </a:r>
            <a:r>
              <a:rPr lang="tr-TR" sz="2000" dirty="0" err="1"/>
              <a:t>Prompt</a:t>
            </a:r>
            <a:r>
              <a:rPr lang="tr-TR" sz="2000" dirty="0"/>
              <a:t> mühendisliği her ne kadar geleceğin mesleği gibi görünse de ileride Yapay </a:t>
            </a:r>
            <a:r>
              <a:rPr lang="tr-TR" sz="2000" dirty="0" err="1"/>
              <a:t>Zeka’nın</a:t>
            </a:r>
            <a:r>
              <a:rPr lang="tr-TR" sz="2000" dirty="0"/>
              <a:t> insanlardan çok daha etkili </a:t>
            </a:r>
            <a:r>
              <a:rPr lang="tr-TR" sz="2000" dirty="0" err="1"/>
              <a:t>promptlar</a:t>
            </a:r>
            <a:r>
              <a:rPr lang="tr-TR" sz="2000" dirty="0"/>
              <a:t> yazacak hale gelmesi olası dolayısıyla yeni çıkan bir meslek olan </a:t>
            </a:r>
            <a:r>
              <a:rPr lang="tr-TR" sz="2000" dirty="0" err="1"/>
              <a:t>prompt</a:t>
            </a:r>
            <a:r>
              <a:rPr lang="tr-TR" sz="2000" dirty="0"/>
              <a:t> mühendisliği gelecekte bitebilir ama ileride Yapay Zeka ile ilgili aynı </a:t>
            </a:r>
            <a:r>
              <a:rPr lang="tr-TR" sz="2000" dirty="0" err="1"/>
              <a:t>prompt</a:t>
            </a:r>
            <a:r>
              <a:rPr lang="tr-TR" sz="2000" dirty="0"/>
              <a:t> mühendisliği gibi yeni meslekler çıkacak ve insanlar o mesleklerde çalışmaya başlayacak.</a:t>
            </a:r>
          </a:p>
        </p:txBody>
      </p:sp>
    </p:spTree>
    <p:extLst>
      <p:ext uri="{BB962C8B-B14F-4D97-AF65-F5344CB8AC3E}">
        <p14:creationId xmlns:p14="http://schemas.microsoft.com/office/powerpoint/2010/main" val="731776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425091-AC9D-2681-1B94-3420ED97729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23B8BC9-8E53-ACE5-F8FF-289B4FCD258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790AA6C-D41A-38F1-5E0D-7DCE77D4A025}"/>
              </a:ext>
            </a:extLst>
          </p:cNvPr>
          <p:cNvPicPr>
            <a:picLocks noChangeAspect="1"/>
          </p:cNvPicPr>
          <p:nvPr/>
        </p:nvPicPr>
        <p:blipFill>
          <a:blip r:embed="rId2"/>
          <a:stretch>
            <a:fillRect/>
          </a:stretch>
        </p:blipFill>
        <p:spPr>
          <a:xfrm>
            <a:off x="0" y="6096"/>
            <a:ext cx="12192000" cy="6845807"/>
          </a:xfrm>
          <a:prstGeom prst="rect">
            <a:avLst/>
          </a:prstGeom>
        </p:spPr>
      </p:pic>
      <p:sp>
        <p:nvSpPr>
          <p:cNvPr id="5" name="Metin kutusu 4">
            <a:extLst>
              <a:ext uri="{FF2B5EF4-FFF2-40B4-BE49-F238E27FC236}">
                <a16:creationId xmlns:a16="http://schemas.microsoft.com/office/drawing/2014/main" id="{39A2E5CA-96AC-5ADC-4F3E-4540076B1387}"/>
              </a:ext>
            </a:extLst>
          </p:cNvPr>
          <p:cNvSpPr txBox="1"/>
          <p:nvPr/>
        </p:nvSpPr>
        <p:spPr>
          <a:xfrm>
            <a:off x="1" y="3044279"/>
            <a:ext cx="1219199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Neue Haas Grotesk Text Pro"/>
                <a:ea typeface="+mn-ea"/>
                <a:cs typeface="+mn-cs"/>
              </a:rPr>
              <a:t>DİNLEDİĞİNİZ İÇİN TEŞEKKÜRLER…</a:t>
            </a:r>
          </a:p>
        </p:txBody>
      </p:sp>
      <p:sp>
        <p:nvSpPr>
          <p:cNvPr id="6" name="Yıldız: 5 Nokta 5">
            <a:extLst>
              <a:ext uri="{FF2B5EF4-FFF2-40B4-BE49-F238E27FC236}">
                <a16:creationId xmlns:a16="http://schemas.microsoft.com/office/drawing/2014/main" id="{E3DCAF78-591D-DB24-D223-AFC0A8D2FA68}"/>
              </a:ext>
            </a:extLst>
          </p:cNvPr>
          <p:cNvSpPr/>
          <p:nvPr/>
        </p:nvSpPr>
        <p:spPr>
          <a:xfrm>
            <a:off x="313128" y="277368"/>
            <a:ext cx="1518720" cy="140353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Yıldız: 5 Nokta 6">
            <a:extLst>
              <a:ext uri="{FF2B5EF4-FFF2-40B4-BE49-F238E27FC236}">
                <a16:creationId xmlns:a16="http://schemas.microsoft.com/office/drawing/2014/main" id="{BF36C5DA-6C7D-0394-68EC-45359C1EDD3F}"/>
              </a:ext>
            </a:extLst>
          </p:cNvPr>
          <p:cNvSpPr/>
          <p:nvPr/>
        </p:nvSpPr>
        <p:spPr>
          <a:xfrm>
            <a:off x="10360154" y="5027095"/>
            <a:ext cx="1667256"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Yıldız: 5 Nokta 7">
            <a:extLst>
              <a:ext uri="{FF2B5EF4-FFF2-40B4-BE49-F238E27FC236}">
                <a16:creationId xmlns:a16="http://schemas.microsoft.com/office/drawing/2014/main" id="{B52192F5-599A-F7B2-3E23-F23F6FE1640B}"/>
              </a:ext>
            </a:extLst>
          </p:cNvPr>
          <p:cNvSpPr/>
          <p:nvPr/>
        </p:nvSpPr>
        <p:spPr>
          <a:xfrm>
            <a:off x="10268707" y="267435"/>
            <a:ext cx="1610166" cy="144809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9" name="Yıldız: 5 Nokta 8">
            <a:extLst>
              <a:ext uri="{FF2B5EF4-FFF2-40B4-BE49-F238E27FC236}">
                <a16:creationId xmlns:a16="http://schemas.microsoft.com/office/drawing/2014/main" id="{F3BEB8D3-70D0-4E18-9227-2CC1FD786058}"/>
              </a:ext>
            </a:extLst>
          </p:cNvPr>
          <p:cNvSpPr/>
          <p:nvPr/>
        </p:nvSpPr>
        <p:spPr>
          <a:xfrm>
            <a:off x="164590" y="4998720"/>
            <a:ext cx="1667257"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00"/>
              </a:solidFill>
              <a:effectLst/>
              <a:uLnTx/>
              <a:uFillTx/>
              <a:latin typeface="Neue Haas Grotesk Text Pro"/>
              <a:ea typeface="+mn-ea"/>
              <a:cs typeface="+mn-cs"/>
            </a:endParaRPr>
          </a:p>
        </p:txBody>
      </p:sp>
    </p:spTree>
    <p:extLst>
      <p:ext uri="{BB962C8B-B14F-4D97-AF65-F5344CB8AC3E}">
        <p14:creationId xmlns:p14="http://schemas.microsoft.com/office/powerpoint/2010/main" val="40225470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65</TotalTime>
  <Words>403</Words>
  <Application>Microsoft Office PowerPoint</Application>
  <PresentationFormat>Geniş ekran</PresentationFormat>
  <Paragraphs>34</Paragraphs>
  <Slides>8</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8</vt:i4>
      </vt:variant>
    </vt:vector>
  </HeadingPairs>
  <TitlesOfParts>
    <vt:vector size="16" baseType="lpstr">
      <vt:lpstr>Algerian</vt:lpstr>
      <vt:lpstr>Aptos</vt:lpstr>
      <vt:lpstr>Aptos Display</vt:lpstr>
      <vt:lpstr>Arial</vt:lpstr>
      <vt:lpstr>Arial Black</vt:lpstr>
      <vt:lpstr>Neue Haas Grotesk Text Pro</vt:lpstr>
      <vt:lpstr>Office Teması</vt:lpstr>
      <vt:lpstr>VanillaVTI</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Kerem Armağan</dc:creator>
  <cp:lastModifiedBy>Ali Kerem Armağan</cp:lastModifiedBy>
  <cp:revision>6</cp:revision>
  <dcterms:created xsi:type="dcterms:W3CDTF">2025-03-01T21:19:07Z</dcterms:created>
  <dcterms:modified xsi:type="dcterms:W3CDTF">2025-03-14T17:36:42Z</dcterms:modified>
</cp:coreProperties>
</file>