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257" r:id="rId3"/>
    <p:sldId id="256" r:id="rId4"/>
    <p:sldId id="258" r:id="rId5"/>
    <p:sldId id="259" r:id="rId6"/>
    <p:sldId id="260" r:id="rId7"/>
    <p:sldId id="261" r:id="rId8"/>
    <p:sldId id="264" r:id="rId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B373E4-85BA-4942-9797-1E5D2ADEAA61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B27C8378-9D82-41B4-9261-E4A023E91C36}">
      <dgm:prSet phldrT="[Metin]"/>
      <dgm:spPr/>
      <dgm:t>
        <a:bodyPr/>
        <a:lstStyle/>
        <a:p>
          <a:r>
            <a:rPr lang="tr-TR" dirty="0"/>
            <a:t>Yapay Zeka ve Öğrenme Süreci</a:t>
          </a:r>
        </a:p>
      </dgm:t>
    </dgm:pt>
    <dgm:pt modelId="{7138773D-A28F-478E-AC79-343140DFB149}" type="parTrans" cxnId="{F84B56C7-FDD2-496C-8C1A-70236AF2CD02}">
      <dgm:prSet/>
      <dgm:spPr/>
      <dgm:t>
        <a:bodyPr/>
        <a:lstStyle/>
        <a:p>
          <a:endParaRPr lang="tr-TR"/>
        </a:p>
      </dgm:t>
    </dgm:pt>
    <dgm:pt modelId="{3C0C413B-4113-48A0-AEE4-CA963945B9B3}" type="sibTrans" cxnId="{F84B56C7-FDD2-496C-8C1A-70236AF2CD02}">
      <dgm:prSet/>
      <dgm:spPr/>
      <dgm:t>
        <a:bodyPr/>
        <a:lstStyle/>
        <a:p>
          <a:endParaRPr lang="tr-TR"/>
        </a:p>
      </dgm:t>
    </dgm:pt>
    <dgm:pt modelId="{BDFA7750-5A1E-4B20-8B21-EA0381619168}">
      <dgm:prSet phldrT="[Metin]"/>
      <dgm:spPr/>
      <dgm:t>
        <a:bodyPr/>
        <a:lstStyle/>
        <a:p>
          <a:r>
            <a:rPr lang="tr-TR" dirty="0"/>
            <a:t>Yanlış Yanıtlar</a:t>
          </a:r>
        </a:p>
      </dgm:t>
    </dgm:pt>
    <dgm:pt modelId="{CECE467E-E35B-4F7F-A7E9-89E4CAEB2BC0}" type="parTrans" cxnId="{54D645C7-3505-45A5-9026-FA8D10E3829F}">
      <dgm:prSet/>
      <dgm:spPr/>
      <dgm:t>
        <a:bodyPr/>
        <a:lstStyle/>
        <a:p>
          <a:endParaRPr lang="tr-TR"/>
        </a:p>
      </dgm:t>
    </dgm:pt>
    <dgm:pt modelId="{8181F491-1679-4C47-B5B9-516CD9DA60E6}" type="sibTrans" cxnId="{54D645C7-3505-45A5-9026-FA8D10E3829F}">
      <dgm:prSet/>
      <dgm:spPr/>
      <dgm:t>
        <a:bodyPr/>
        <a:lstStyle/>
        <a:p>
          <a:endParaRPr lang="tr-TR"/>
        </a:p>
      </dgm:t>
    </dgm:pt>
    <dgm:pt modelId="{211CD305-0D6B-4159-8D6F-C83023BB913D}">
      <dgm:prSet phldrT="[Metin]"/>
      <dgm:spPr/>
      <dgm:t>
        <a:bodyPr/>
        <a:lstStyle/>
        <a:p>
          <a:r>
            <a:rPr lang="tr-TR" dirty="0" err="1"/>
            <a:t>Overfitting</a:t>
          </a:r>
          <a:r>
            <a:rPr lang="tr-TR" dirty="0"/>
            <a:t> Sorunu</a:t>
          </a:r>
        </a:p>
      </dgm:t>
    </dgm:pt>
    <dgm:pt modelId="{B3E46374-6740-4023-AD88-76E5A390E7B2}" type="parTrans" cxnId="{A77BD258-75E5-4898-BE99-BFF2B52D798D}">
      <dgm:prSet/>
      <dgm:spPr/>
      <dgm:t>
        <a:bodyPr/>
        <a:lstStyle/>
        <a:p>
          <a:endParaRPr lang="tr-TR"/>
        </a:p>
      </dgm:t>
    </dgm:pt>
    <dgm:pt modelId="{A6A97FA5-EEAD-4C2C-8A62-F8C28D4A1D44}" type="sibTrans" cxnId="{A77BD258-75E5-4898-BE99-BFF2B52D798D}">
      <dgm:prSet/>
      <dgm:spPr/>
      <dgm:t>
        <a:bodyPr/>
        <a:lstStyle/>
        <a:p>
          <a:endParaRPr lang="tr-TR"/>
        </a:p>
      </dgm:t>
    </dgm:pt>
    <dgm:pt modelId="{0B63D664-E73D-4382-A5A6-D5DA5486EFDF}">
      <dgm:prSet phldrT="[Metin]"/>
      <dgm:spPr/>
      <dgm:t>
        <a:bodyPr/>
        <a:lstStyle/>
        <a:p>
          <a:r>
            <a:rPr lang="tr-TR" dirty="0"/>
            <a:t>Çözüm Yolları</a:t>
          </a:r>
        </a:p>
      </dgm:t>
    </dgm:pt>
    <dgm:pt modelId="{4BEA5BF4-9F40-4A26-9589-2BB497A49BDD}" type="parTrans" cxnId="{71A645E4-48DF-4FFC-B328-AF2A8FF360DE}">
      <dgm:prSet/>
      <dgm:spPr/>
      <dgm:t>
        <a:bodyPr/>
        <a:lstStyle/>
        <a:p>
          <a:endParaRPr lang="tr-TR"/>
        </a:p>
      </dgm:t>
    </dgm:pt>
    <dgm:pt modelId="{7017A838-D9A7-475C-BE64-49D80DBF4170}" type="sibTrans" cxnId="{71A645E4-48DF-4FFC-B328-AF2A8FF360DE}">
      <dgm:prSet/>
      <dgm:spPr/>
      <dgm:t>
        <a:bodyPr/>
        <a:lstStyle/>
        <a:p>
          <a:endParaRPr lang="tr-TR"/>
        </a:p>
      </dgm:t>
    </dgm:pt>
    <dgm:pt modelId="{57FFD017-1D4B-4A60-BD1A-D0A2E46E05AC}" type="pres">
      <dgm:prSet presAssocID="{B4B373E4-85BA-4942-9797-1E5D2ADEAA61}" presName="linear" presStyleCnt="0">
        <dgm:presLayoutVars>
          <dgm:dir/>
          <dgm:animLvl val="lvl"/>
          <dgm:resizeHandles val="exact"/>
        </dgm:presLayoutVars>
      </dgm:prSet>
      <dgm:spPr/>
    </dgm:pt>
    <dgm:pt modelId="{3CCC859C-326E-4B57-A6CE-FC2C8C1356B9}" type="pres">
      <dgm:prSet presAssocID="{B27C8378-9D82-41B4-9261-E4A023E91C36}" presName="parentLin" presStyleCnt="0"/>
      <dgm:spPr/>
    </dgm:pt>
    <dgm:pt modelId="{C727FD64-B8FB-465B-B0A1-A9D45AB21FF3}" type="pres">
      <dgm:prSet presAssocID="{B27C8378-9D82-41B4-9261-E4A023E91C36}" presName="parentLeftMargin" presStyleLbl="node1" presStyleIdx="0" presStyleCnt="4"/>
      <dgm:spPr/>
    </dgm:pt>
    <dgm:pt modelId="{93D6224A-3B8B-466A-98EE-83C3FCE21240}" type="pres">
      <dgm:prSet presAssocID="{B27C8378-9D82-41B4-9261-E4A023E91C3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575A4C4-372A-4193-85C6-739490BA1783}" type="pres">
      <dgm:prSet presAssocID="{B27C8378-9D82-41B4-9261-E4A023E91C36}" presName="negativeSpace" presStyleCnt="0"/>
      <dgm:spPr/>
    </dgm:pt>
    <dgm:pt modelId="{6B81AD97-4DFA-4D04-A01E-9B42C6800D47}" type="pres">
      <dgm:prSet presAssocID="{B27C8378-9D82-41B4-9261-E4A023E91C36}" presName="childText" presStyleLbl="conFgAcc1" presStyleIdx="0" presStyleCnt="4">
        <dgm:presLayoutVars>
          <dgm:bulletEnabled val="1"/>
        </dgm:presLayoutVars>
      </dgm:prSet>
      <dgm:spPr/>
    </dgm:pt>
    <dgm:pt modelId="{DE775C9B-2F2E-4DE1-AF77-E0402A0A80A5}" type="pres">
      <dgm:prSet presAssocID="{3C0C413B-4113-48A0-AEE4-CA963945B9B3}" presName="spaceBetweenRectangles" presStyleCnt="0"/>
      <dgm:spPr/>
    </dgm:pt>
    <dgm:pt modelId="{D5181330-E167-4388-B480-1AF95EEE9BAB}" type="pres">
      <dgm:prSet presAssocID="{BDFA7750-5A1E-4B20-8B21-EA0381619168}" presName="parentLin" presStyleCnt="0"/>
      <dgm:spPr/>
    </dgm:pt>
    <dgm:pt modelId="{C8F647A7-6BB5-4901-B3E1-9CD62A72437B}" type="pres">
      <dgm:prSet presAssocID="{BDFA7750-5A1E-4B20-8B21-EA0381619168}" presName="parentLeftMargin" presStyleLbl="node1" presStyleIdx="0" presStyleCnt="4"/>
      <dgm:spPr/>
    </dgm:pt>
    <dgm:pt modelId="{79A16F34-55C1-430D-8604-4DCD0181902C}" type="pres">
      <dgm:prSet presAssocID="{BDFA7750-5A1E-4B20-8B21-EA038161916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067660A-8933-45F5-831E-642C9A50AE23}" type="pres">
      <dgm:prSet presAssocID="{BDFA7750-5A1E-4B20-8B21-EA0381619168}" presName="negativeSpace" presStyleCnt="0"/>
      <dgm:spPr/>
    </dgm:pt>
    <dgm:pt modelId="{8ABC5ADE-7412-49A0-8563-D101FCC70060}" type="pres">
      <dgm:prSet presAssocID="{BDFA7750-5A1E-4B20-8B21-EA0381619168}" presName="childText" presStyleLbl="conFgAcc1" presStyleIdx="1" presStyleCnt="4">
        <dgm:presLayoutVars>
          <dgm:bulletEnabled val="1"/>
        </dgm:presLayoutVars>
      </dgm:prSet>
      <dgm:spPr/>
    </dgm:pt>
    <dgm:pt modelId="{E7D6574D-858F-4180-9528-4DD230FBEB5B}" type="pres">
      <dgm:prSet presAssocID="{8181F491-1679-4C47-B5B9-516CD9DA60E6}" presName="spaceBetweenRectangles" presStyleCnt="0"/>
      <dgm:spPr/>
    </dgm:pt>
    <dgm:pt modelId="{DFA45E91-9A19-4D19-9091-8B780AEE1C5E}" type="pres">
      <dgm:prSet presAssocID="{211CD305-0D6B-4159-8D6F-C83023BB913D}" presName="parentLin" presStyleCnt="0"/>
      <dgm:spPr/>
    </dgm:pt>
    <dgm:pt modelId="{E63B628A-7C86-4A86-9D94-4AAE48D50429}" type="pres">
      <dgm:prSet presAssocID="{211CD305-0D6B-4159-8D6F-C83023BB913D}" presName="parentLeftMargin" presStyleLbl="node1" presStyleIdx="1" presStyleCnt="4"/>
      <dgm:spPr/>
    </dgm:pt>
    <dgm:pt modelId="{45912D48-883A-418E-80BD-3CD6CE1FDA84}" type="pres">
      <dgm:prSet presAssocID="{211CD305-0D6B-4159-8D6F-C83023BB913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ABF9328-58AA-4788-A28B-E55CBB935084}" type="pres">
      <dgm:prSet presAssocID="{211CD305-0D6B-4159-8D6F-C83023BB913D}" presName="negativeSpace" presStyleCnt="0"/>
      <dgm:spPr/>
    </dgm:pt>
    <dgm:pt modelId="{9014E927-A577-4165-A8A8-2BEC1111DA39}" type="pres">
      <dgm:prSet presAssocID="{211CD305-0D6B-4159-8D6F-C83023BB913D}" presName="childText" presStyleLbl="conFgAcc1" presStyleIdx="2" presStyleCnt="4">
        <dgm:presLayoutVars>
          <dgm:bulletEnabled val="1"/>
        </dgm:presLayoutVars>
      </dgm:prSet>
      <dgm:spPr/>
    </dgm:pt>
    <dgm:pt modelId="{6AA6C142-184B-4C93-95EE-6728F497CEEF}" type="pres">
      <dgm:prSet presAssocID="{A6A97FA5-EEAD-4C2C-8A62-F8C28D4A1D44}" presName="spaceBetweenRectangles" presStyleCnt="0"/>
      <dgm:spPr/>
    </dgm:pt>
    <dgm:pt modelId="{6395CD95-6F47-4D3B-8AFD-E5EBA53EDD56}" type="pres">
      <dgm:prSet presAssocID="{0B63D664-E73D-4382-A5A6-D5DA5486EFDF}" presName="parentLin" presStyleCnt="0"/>
      <dgm:spPr/>
    </dgm:pt>
    <dgm:pt modelId="{6F6B2768-39A2-4830-A225-3F813B3ABBB3}" type="pres">
      <dgm:prSet presAssocID="{0B63D664-E73D-4382-A5A6-D5DA5486EFDF}" presName="parentLeftMargin" presStyleLbl="node1" presStyleIdx="2" presStyleCnt="4"/>
      <dgm:spPr/>
    </dgm:pt>
    <dgm:pt modelId="{D1158618-8D54-4D38-AF01-D76DF6B7EC4B}" type="pres">
      <dgm:prSet presAssocID="{0B63D664-E73D-4382-A5A6-D5DA5486EFD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932315F-5138-49D5-AC1F-BFBEAFE9EA12}" type="pres">
      <dgm:prSet presAssocID="{0B63D664-E73D-4382-A5A6-D5DA5486EFDF}" presName="negativeSpace" presStyleCnt="0"/>
      <dgm:spPr/>
    </dgm:pt>
    <dgm:pt modelId="{E2D32E36-BE4A-4CC8-A7B8-5F967C992FF8}" type="pres">
      <dgm:prSet presAssocID="{0B63D664-E73D-4382-A5A6-D5DA5486EFD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B784A34-A056-461C-98E0-06145E1B8218}" type="presOf" srcId="{B27C8378-9D82-41B4-9261-E4A023E91C36}" destId="{93D6224A-3B8B-466A-98EE-83C3FCE21240}" srcOrd="1" destOrd="0" presId="urn:microsoft.com/office/officeart/2005/8/layout/list1"/>
    <dgm:cxn modelId="{99E53435-4D20-4874-9306-7424C36917B6}" type="presOf" srcId="{0B63D664-E73D-4382-A5A6-D5DA5486EFDF}" destId="{6F6B2768-39A2-4830-A225-3F813B3ABBB3}" srcOrd="0" destOrd="0" presId="urn:microsoft.com/office/officeart/2005/8/layout/list1"/>
    <dgm:cxn modelId="{B97F666B-1173-4E79-8BA5-81F5508E6409}" type="presOf" srcId="{B27C8378-9D82-41B4-9261-E4A023E91C36}" destId="{C727FD64-B8FB-465B-B0A1-A9D45AB21FF3}" srcOrd="0" destOrd="0" presId="urn:microsoft.com/office/officeart/2005/8/layout/list1"/>
    <dgm:cxn modelId="{A77BD258-75E5-4898-BE99-BFF2B52D798D}" srcId="{B4B373E4-85BA-4942-9797-1E5D2ADEAA61}" destId="{211CD305-0D6B-4159-8D6F-C83023BB913D}" srcOrd="2" destOrd="0" parTransId="{B3E46374-6740-4023-AD88-76E5A390E7B2}" sibTransId="{A6A97FA5-EEAD-4C2C-8A62-F8C28D4A1D44}"/>
    <dgm:cxn modelId="{870D7EAA-8492-43AB-BF0C-13E17DCC20BD}" type="presOf" srcId="{B4B373E4-85BA-4942-9797-1E5D2ADEAA61}" destId="{57FFD017-1D4B-4A60-BD1A-D0A2E46E05AC}" srcOrd="0" destOrd="0" presId="urn:microsoft.com/office/officeart/2005/8/layout/list1"/>
    <dgm:cxn modelId="{E47BC3C1-2D0F-412C-90F5-B9DE9FD30005}" type="presOf" srcId="{BDFA7750-5A1E-4B20-8B21-EA0381619168}" destId="{C8F647A7-6BB5-4901-B3E1-9CD62A72437B}" srcOrd="0" destOrd="0" presId="urn:microsoft.com/office/officeart/2005/8/layout/list1"/>
    <dgm:cxn modelId="{9E919DC4-72CD-44EA-AB07-1CDDF5F71D88}" type="presOf" srcId="{211CD305-0D6B-4159-8D6F-C83023BB913D}" destId="{E63B628A-7C86-4A86-9D94-4AAE48D50429}" srcOrd="0" destOrd="0" presId="urn:microsoft.com/office/officeart/2005/8/layout/list1"/>
    <dgm:cxn modelId="{54D645C7-3505-45A5-9026-FA8D10E3829F}" srcId="{B4B373E4-85BA-4942-9797-1E5D2ADEAA61}" destId="{BDFA7750-5A1E-4B20-8B21-EA0381619168}" srcOrd="1" destOrd="0" parTransId="{CECE467E-E35B-4F7F-A7E9-89E4CAEB2BC0}" sibTransId="{8181F491-1679-4C47-B5B9-516CD9DA60E6}"/>
    <dgm:cxn modelId="{F84B56C7-FDD2-496C-8C1A-70236AF2CD02}" srcId="{B4B373E4-85BA-4942-9797-1E5D2ADEAA61}" destId="{B27C8378-9D82-41B4-9261-E4A023E91C36}" srcOrd="0" destOrd="0" parTransId="{7138773D-A28F-478E-AC79-343140DFB149}" sibTransId="{3C0C413B-4113-48A0-AEE4-CA963945B9B3}"/>
    <dgm:cxn modelId="{71A645E4-48DF-4FFC-B328-AF2A8FF360DE}" srcId="{B4B373E4-85BA-4942-9797-1E5D2ADEAA61}" destId="{0B63D664-E73D-4382-A5A6-D5DA5486EFDF}" srcOrd="3" destOrd="0" parTransId="{4BEA5BF4-9F40-4A26-9589-2BB497A49BDD}" sibTransId="{7017A838-D9A7-475C-BE64-49D80DBF4170}"/>
    <dgm:cxn modelId="{5F7F80EB-2DE2-4190-9688-A9FA27236E25}" type="presOf" srcId="{BDFA7750-5A1E-4B20-8B21-EA0381619168}" destId="{79A16F34-55C1-430D-8604-4DCD0181902C}" srcOrd="1" destOrd="0" presId="urn:microsoft.com/office/officeart/2005/8/layout/list1"/>
    <dgm:cxn modelId="{2079DEF2-940D-4B18-94C7-EA19FCEC2A05}" type="presOf" srcId="{211CD305-0D6B-4159-8D6F-C83023BB913D}" destId="{45912D48-883A-418E-80BD-3CD6CE1FDA84}" srcOrd="1" destOrd="0" presId="urn:microsoft.com/office/officeart/2005/8/layout/list1"/>
    <dgm:cxn modelId="{260C4EFA-EB77-4069-873D-BC52923C16E5}" type="presOf" srcId="{0B63D664-E73D-4382-A5A6-D5DA5486EFDF}" destId="{D1158618-8D54-4D38-AF01-D76DF6B7EC4B}" srcOrd="1" destOrd="0" presId="urn:microsoft.com/office/officeart/2005/8/layout/list1"/>
    <dgm:cxn modelId="{80EE86AD-31FF-4F4A-B821-600373B71EB4}" type="presParOf" srcId="{57FFD017-1D4B-4A60-BD1A-D0A2E46E05AC}" destId="{3CCC859C-326E-4B57-A6CE-FC2C8C1356B9}" srcOrd="0" destOrd="0" presId="urn:microsoft.com/office/officeart/2005/8/layout/list1"/>
    <dgm:cxn modelId="{99384E3F-3415-491F-86EE-757C0E86D567}" type="presParOf" srcId="{3CCC859C-326E-4B57-A6CE-FC2C8C1356B9}" destId="{C727FD64-B8FB-465B-B0A1-A9D45AB21FF3}" srcOrd="0" destOrd="0" presId="urn:microsoft.com/office/officeart/2005/8/layout/list1"/>
    <dgm:cxn modelId="{1AB3B4C2-32F0-4759-B642-685E9B6595FD}" type="presParOf" srcId="{3CCC859C-326E-4B57-A6CE-FC2C8C1356B9}" destId="{93D6224A-3B8B-466A-98EE-83C3FCE21240}" srcOrd="1" destOrd="0" presId="urn:microsoft.com/office/officeart/2005/8/layout/list1"/>
    <dgm:cxn modelId="{63944776-C614-4CEB-A4BB-AA01EF63195C}" type="presParOf" srcId="{57FFD017-1D4B-4A60-BD1A-D0A2E46E05AC}" destId="{F575A4C4-372A-4193-85C6-739490BA1783}" srcOrd="1" destOrd="0" presId="urn:microsoft.com/office/officeart/2005/8/layout/list1"/>
    <dgm:cxn modelId="{DCE2D572-1FE8-4667-9BCD-6A9A79041F41}" type="presParOf" srcId="{57FFD017-1D4B-4A60-BD1A-D0A2E46E05AC}" destId="{6B81AD97-4DFA-4D04-A01E-9B42C6800D47}" srcOrd="2" destOrd="0" presId="urn:microsoft.com/office/officeart/2005/8/layout/list1"/>
    <dgm:cxn modelId="{E00EEA31-5706-4969-8C6A-C3C1AF210518}" type="presParOf" srcId="{57FFD017-1D4B-4A60-BD1A-D0A2E46E05AC}" destId="{DE775C9B-2F2E-4DE1-AF77-E0402A0A80A5}" srcOrd="3" destOrd="0" presId="urn:microsoft.com/office/officeart/2005/8/layout/list1"/>
    <dgm:cxn modelId="{AAB7FFFD-530C-49D8-AA0E-25D87759AA85}" type="presParOf" srcId="{57FFD017-1D4B-4A60-BD1A-D0A2E46E05AC}" destId="{D5181330-E167-4388-B480-1AF95EEE9BAB}" srcOrd="4" destOrd="0" presId="urn:microsoft.com/office/officeart/2005/8/layout/list1"/>
    <dgm:cxn modelId="{3BD685AB-C03E-4BAB-8896-0D4649B507F7}" type="presParOf" srcId="{D5181330-E167-4388-B480-1AF95EEE9BAB}" destId="{C8F647A7-6BB5-4901-B3E1-9CD62A72437B}" srcOrd="0" destOrd="0" presId="urn:microsoft.com/office/officeart/2005/8/layout/list1"/>
    <dgm:cxn modelId="{E72362B4-6091-495D-AD9A-EDA196A1AA3B}" type="presParOf" srcId="{D5181330-E167-4388-B480-1AF95EEE9BAB}" destId="{79A16F34-55C1-430D-8604-4DCD0181902C}" srcOrd="1" destOrd="0" presId="urn:microsoft.com/office/officeart/2005/8/layout/list1"/>
    <dgm:cxn modelId="{F76FF32B-D428-4870-B917-75D20D874B17}" type="presParOf" srcId="{57FFD017-1D4B-4A60-BD1A-D0A2E46E05AC}" destId="{3067660A-8933-45F5-831E-642C9A50AE23}" srcOrd="5" destOrd="0" presId="urn:microsoft.com/office/officeart/2005/8/layout/list1"/>
    <dgm:cxn modelId="{DA7C8CE9-1BFA-4E64-8628-9EB142438F39}" type="presParOf" srcId="{57FFD017-1D4B-4A60-BD1A-D0A2E46E05AC}" destId="{8ABC5ADE-7412-49A0-8563-D101FCC70060}" srcOrd="6" destOrd="0" presId="urn:microsoft.com/office/officeart/2005/8/layout/list1"/>
    <dgm:cxn modelId="{9DAF07F2-E563-4FBA-BA4D-19AEFC371B46}" type="presParOf" srcId="{57FFD017-1D4B-4A60-BD1A-D0A2E46E05AC}" destId="{E7D6574D-858F-4180-9528-4DD230FBEB5B}" srcOrd="7" destOrd="0" presId="urn:microsoft.com/office/officeart/2005/8/layout/list1"/>
    <dgm:cxn modelId="{C16AD696-371C-4468-84EE-E3F8DCB8ED84}" type="presParOf" srcId="{57FFD017-1D4B-4A60-BD1A-D0A2E46E05AC}" destId="{DFA45E91-9A19-4D19-9091-8B780AEE1C5E}" srcOrd="8" destOrd="0" presId="urn:microsoft.com/office/officeart/2005/8/layout/list1"/>
    <dgm:cxn modelId="{C821AC1D-63D9-499B-B599-EAEB08687309}" type="presParOf" srcId="{DFA45E91-9A19-4D19-9091-8B780AEE1C5E}" destId="{E63B628A-7C86-4A86-9D94-4AAE48D50429}" srcOrd="0" destOrd="0" presId="urn:microsoft.com/office/officeart/2005/8/layout/list1"/>
    <dgm:cxn modelId="{E02FC4CD-5723-475E-88AA-9C9965C7A42A}" type="presParOf" srcId="{DFA45E91-9A19-4D19-9091-8B780AEE1C5E}" destId="{45912D48-883A-418E-80BD-3CD6CE1FDA84}" srcOrd="1" destOrd="0" presId="urn:microsoft.com/office/officeart/2005/8/layout/list1"/>
    <dgm:cxn modelId="{695ADC50-9DF9-4F99-ADF1-7114774AEA7B}" type="presParOf" srcId="{57FFD017-1D4B-4A60-BD1A-D0A2E46E05AC}" destId="{7ABF9328-58AA-4788-A28B-E55CBB935084}" srcOrd="9" destOrd="0" presId="urn:microsoft.com/office/officeart/2005/8/layout/list1"/>
    <dgm:cxn modelId="{A8B3ADA6-DF74-42B3-A37F-99D48A2946A2}" type="presParOf" srcId="{57FFD017-1D4B-4A60-BD1A-D0A2E46E05AC}" destId="{9014E927-A577-4165-A8A8-2BEC1111DA39}" srcOrd="10" destOrd="0" presId="urn:microsoft.com/office/officeart/2005/8/layout/list1"/>
    <dgm:cxn modelId="{113BE6E7-A263-437C-B471-CECF1F78397F}" type="presParOf" srcId="{57FFD017-1D4B-4A60-BD1A-D0A2E46E05AC}" destId="{6AA6C142-184B-4C93-95EE-6728F497CEEF}" srcOrd="11" destOrd="0" presId="urn:microsoft.com/office/officeart/2005/8/layout/list1"/>
    <dgm:cxn modelId="{EF211A8C-9433-4FF2-8D81-B796A615F295}" type="presParOf" srcId="{57FFD017-1D4B-4A60-BD1A-D0A2E46E05AC}" destId="{6395CD95-6F47-4D3B-8AFD-E5EBA53EDD56}" srcOrd="12" destOrd="0" presId="urn:microsoft.com/office/officeart/2005/8/layout/list1"/>
    <dgm:cxn modelId="{6DC9940D-067C-45F7-BDDA-EC38D4055FEE}" type="presParOf" srcId="{6395CD95-6F47-4D3B-8AFD-E5EBA53EDD56}" destId="{6F6B2768-39A2-4830-A225-3F813B3ABBB3}" srcOrd="0" destOrd="0" presId="urn:microsoft.com/office/officeart/2005/8/layout/list1"/>
    <dgm:cxn modelId="{A3292482-C78F-4804-A4A0-CCDE0430F7F3}" type="presParOf" srcId="{6395CD95-6F47-4D3B-8AFD-E5EBA53EDD56}" destId="{D1158618-8D54-4D38-AF01-D76DF6B7EC4B}" srcOrd="1" destOrd="0" presId="urn:microsoft.com/office/officeart/2005/8/layout/list1"/>
    <dgm:cxn modelId="{73C68000-5769-48D2-8B09-BDA83C6DA302}" type="presParOf" srcId="{57FFD017-1D4B-4A60-BD1A-D0A2E46E05AC}" destId="{9932315F-5138-49D5-AC1F-BFBEAFE9EA12}" srcOrd="13" destOrd="0" presId="urn:microsoft.com/office/officeart/2005/8/layout/list1"/>
    <dgm:cxn modelId="{B95BD6D3-90F1-4CFC-A848-C2D7180EE521}" type="presParOf" srcId="{57FFD017-1D4B-4A60-BD1A-D0A2E46E05AC}" destId="{E2D32E36-BE4A-4CC8-A7B8-5F967C992FF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1AD97-4DFA-4D04-A01E-9B42C6800D47}">
      <dsp:nvSpPr>
        <dsp:cNvPr id="0" name=""/>
        <dsp:cNvSpPr/>
      </dsp:nvSpPr>
      <dsp:spPr>
        <a:xfrm>
          <a:off x="0" y="511533"/>
          <a:ext cx="8128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D6224A-3B8B-466A-98EE-83C3FCE21240}">
      <dsp:nvSpPr>
        <dsp:cNvPr id="0" name=""/>
        <dsp:cNvSpPr/>
      </dsp:nvSpPr>
      <dsp:spPr>
        <a:xfrm>
          <a:off x="406400" y="68733"/>
          <a:ext cx="5689600" cy="885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 dirty="0"/>
            <a:t>Yapay Zeka ve Öğrenme Süreci</a:t>
          </a:r>
        </a:p>
      </dsp:txBody>
      <dsp:txXfrm>
        <a:off x="449631" y="111964"/>
        <a:ext cx="5603138" cy="799138"/>
      </dsp:txXfrm>
    </dsp:sp>
    <dsp:sp modelId="{8ABC5ADE-7412-49A0-8563-D101FCC70060}">
      <dsp:nvSpPr>
        <dsp:cNvPr id="0" name=""/>
        <dsp:cNvSpPr/>
      </dsp:nvSpPr>
      <dsp:spPr>
        <a:xfrm>
          <a:off x="0" y="1872333"/>
          <a:ext cx="8128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A16F34-55C1-430D-8604-4DCD0181902C}">
      <dsp:nvSpPr>
        <dsp:cNvPr id="0" name=""/>
        <dsp:cNvSpPr/>
      </dsp:nvSpPr>
      <dsp:spPr>
        <a:xfrm>
          <a:off x="406400" y="1429533"/>
          <a:ext cx="5689600" cy="885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 dirty="0"/>
            <a:t>Yanlış Yanıtlar</a:t>
          </a:r>
        </a:p>
      </dsp:txBody>
      <dsp:txXfrm>
        <a:off x="449631" y="1472764"/>
        <a:ext cx="5603138" cy="799138"/>
      </dsp:txXfrm>
    </dsp:sp>
    <dsp:sp modelId="{9014E927-A577-4165-A8A8-2BEC1111DA39}">
      <dsp:nvSpPr>
        <dsp:cNvPr id="0" name=""/>
        <dsp:cNvSpPr/>
      </dsp:nvSpPr>
      <dsp:spPr>
        <a:xfrm>
          <a:off x="0" y="3233133"/>
          <a:ext cx="8128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912D48-883A-418E-80BD-3CD6CE1FDA84}">
      <dsp:nvSpPr>
        <dsp:cNvPr id="0" name=""/>
        <dsp:cNvSpPr/>
      </dsp:nvSpPr>
      <dsp:spPr>
        <a:xfrm>
          <a:off x="406400" y="2790333"/>
          <a:ext cx="5689600" cy="88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 dirty="0" err="1"/>
            <a:t>Overfitting</a:t>
          </a:r>
          <a:r>
            <a:rPr lang="tr-TR" sz="3000" kern="1200" dirty="0"/>
            <a:t> Sorunu</a:t>
          </a:r>
        </a:p>
      </dsp:txBody>
      <dsp:txXfrm>
        <a:off x="449631" y="2833564"/>
        <a:ext cx="5603138" cy="799138"/>
      </dsp:txXfrm>
    </dsp:sp>
    <dsp:sp modelId="{E2D32E36-BE4A-4CC8-A7B8-5F967C992FF8}">
      <dsp:nvSpPr>
        <dsp:cNvPr id="0" name=""/>
        <dsp:cNvSpPr/>
      </dsp:nvSpPr>
      <dsp:spPr>
        <a:xfrm>
          <a:off x="0" y="4593933"/>
          <a:ext cx="8128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158618-8D54-4D38-AF01-D76DF6B7EC4B}">
      <dsp:nvSpPr>
        <dsp:cNvPr id="0" name=""/>
        <dsp:cNvSpPr/>
      </dsp:nvSpPr>
      <dsp:spPr>
        <a:xfrm>
          <a:off x="406400" y="4151133"/>
          <a:ext cx="5689600" cy="885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 dirty="0"/>
            <a:t>Çözüm Yolları</a:t>
          </a:r>
        </a:p>
      </dsp:txBody>
      <dsp:txXfrm>
        <a:off x="449631" y="4194364"/>
        <a:ext cx="5603138" cy="799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7:17:58.79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 0 76,'-26'20'2151,"5"-14"-3880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52D3A-0E9D-4150-BF60-F61944111C66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97B3D-CD79-4404-88FC-FA01C2A556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712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97B3D-CD79-4404-88FC-FA01C2A5568F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7047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ABB2BF5-7A60-78F0-58DC-780576D29C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E2E65A6-9F39-6F9A-9BF8-F0483837C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93FAAFF-AD63-9656-C6F4-31D3A4DD5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284-B05F-432F-B65A-F78DD6581D0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00A0725-AE72-A7D7-4025-82524C39D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7B956CC-ACE3-43B6-9509-085A14547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19A-3561-4CC7-A456-4C3E08EA56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2644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B88972-236B-4362-78E7-71952ACC5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368D3E0-A1E3-5B4C-6F4A-5E56338198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7651CC2-4E25-8E7F-5B2F-2D2E92B50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284-B05F-432F-B65A-F78DD6581D0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7DBFB86-A713-DDF7-0C79-2438D6FE0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425D242-B46D-8D1C-B8EE-B3A0E46F0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19A-3561-4CC7-A456-4C3E08EA56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2616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61986631-A1A5-D9EE-EE42-CBF7A94D8F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C36B75D-2218-4838-B033-930FED20E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E67ABC3-9994-9070-FACC-0FDEF7BC5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284-B05F-432F-B65A-F78DD6581D0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833BC23-0D03-1B9B-4E43-72EC09C6F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48AA9AA-F4E5-4276-6A8F-39A06CBCC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19A-3561-4CC7-A456-4C3E08EA56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5876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91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35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09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08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43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13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21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2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9D4C1E-C440-166D-3CF6-B2CFC8017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D158B9-E6E7-F5E2-429A-5CFED8EF2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0E0E5F3-E96A-F3E4-A722-270F6E8E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284-B05F-432F-B65A-F78DD6581D0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8141792-0B66-7F1F-799D-6ADAB994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E45516A-EBC4-6E11-6678-7EF18DE7E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19A-3561-4CC7-A456-4C3E08EA56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756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88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77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67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8C132F-4855-53C3-9212-00C96F1F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4B7FD4F-B027-824B-D9DA-66A126C34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AA78BA6-B4EE-4ACF-86F6-9DCC9A96C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284-B05F-432F-B65A-F78DD6581D0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017A035-507F-0EAC-ADEF-C2761A46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A3F27F-5328-0F7B-7E61-42BDF1D0A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19A-3561-4CC7-A456-4C3E08EA56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9499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C7F27B-D9F5-305D-B691-A7060C842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15D9B7F-4D8A-4BE4-E088-3C520FFF65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5A0B4AC-CC5E-BDC7-D4AA-3A200AD86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2EA4253-FE19-C5C6-9A60-89582D0E6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284-B05F-432F-B65A-F78DD6581D0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256BB52-BB48-BBCE-6989-8B87618B1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E4E9A7D-0F48-6C67-A892-DA3DAD6FE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19A-3561-4CC7-A456-4C3E08EA56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094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88C93B3-7CE5-E612-39F3-CDF49033C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3EA3181-7765-4658-AB70-BA2455DEC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032F5A7-0797-2C8A-7246-86EABEEFF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2D525C9-B9CA-083C-07D9-C3DE0A8392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AE36F3EC-4A0E-F17A-EFB2-02BFB37150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AE2225E7-6E90-5614-C902-090A0E01C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284-B05F-432F-B65A-F78DD6581D0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DC05EF0A-80D8-F5AD-F974-28494E445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8C79106-4588-E095-5DE5-8D874F4B5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19A-3561-4CC7-A456-4C3E08EA56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7251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48E5BE-1CEF-3EF2-EB72-280277EE6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6B4EB65A-2C37-4729-0301-F79CDD05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284-B05F-432F-B65A-F78DD6581D0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2932033-56CC-CEDC-885C-6696AC10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C64A5E5-0499-0E0A-37DD-EF4DEDBBE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19A-3561-4CC7-A456-4C3E08EA56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600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7E4ED28-D0E1-BC87-774F-D0467C2F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284-B05F-432F-B65A-F78DD6581D0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FF3B9325-CB01-5BFF-42A6-5D09DF66E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A6AC5D7-D87A-0A50-2FD4-07E16482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19A-3561-4CC7-A456-4C3E08EA56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550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86763C2-D691-D65D-4CF7-353CB9F20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096A3CA-CF72-98AF-6A20-30A50AD65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94DD26F-1B64-C663-114B-FCC0C8B05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1AD7188-D440-5B28-4548-39446C9D9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284-B05F-432F-B65A-F78DD6581D0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798158C-25EC-7960-C617-07EA669D4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161EE10-5A82-B7E5-76B5-543C0DD61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19A-3561-4CC7-A456-4C3E08EA56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4657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90763C-971F-1BF2-CCFB-5A02C5971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59AD50F4-27C6-32C9-E165-BA0582155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CFD8520-8092-2BBB-4F34-16405F554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8844B95-DC13-F463-17FE-2128DD0F5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4284-B05F-432F-B65A-F78DD6581D0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7D1BCBD-B185-6820-EDAA-E1B74A354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8280C45-BEB8-A655-EE72-FB1B1AAD4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D419A-3561-4CC7-A456-4C3E08EA56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4262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0528B9E-BC25-8478-7AF3-76DC58840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09D6D2-77FD-5E85-88D3-73D95E481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6BA5C4A-1E65-8C5B-C3F5-63F4B951A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A84284-B05F-432F-B65A-F78DD6581D0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4BD8522-AA04-AC8C-BF5F-E9A2BEFDDA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6B79A47-93F3-FCD9-7969-7B1119157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FD419A-3561-4CC7-A456-4C3E08EA56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115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5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8B5F432-FEA2-B6AD-2BE9-A4E37327E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3" descr="Üçgenlerden oluşan soyut arka plan">
            <a:extLst>
              <a:ext uri="{FF2B5EF4-FFF2-40B4-BE49-F238E27FC236}">
                <a16:creationId xmlns:a16="http://schemas.microsoft.com/office/drawing/2014/main" id="{72B8B901-5F3E-C87C-19A0-DB4989394E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30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11" name="İçerik Yer Tutucusu 10" descr="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3B23C1C-D271-30F0-364E-A7106C811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438" y="2786705"/>
            <a:ext cx="2005998" cy="1718472"/>
          </a:xfr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EB53F572-C568-69D9-BE78-3E3BCE778242}"/>
              </a:ext>
            </a:extLst>
          </p:cNvPr>
          <p:cNvSpPr txBox="1"/>
          <p:nvPr/>
        </p:nvSpPr>
        <p:spPr>
          <a:xfrm>
            <a:off x="-156565" y="345328"/>
            <a:ext cx="12192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Bu Eğitimin Yazılı Versiyonuna Ulaşmak İçin: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768DA05-49F6-733A-EC1E-F48472791D14}"/>
              </a:ext>
            </a:extLst>
          </p:cNvPr>
          <p:cNvSpPr txBox="1"/>
          <p:nvPr/>
        </p:nvSpPr>
        <p:spPr>
          <a:xfrm>
            <a:off x="0" y="1493553"/>
            <a:ext cx="12192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arinesaka.com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C35A5D4-ADDD-A3DD-2634-B9FF72744061}"/>
              </a:ext>
            </a:extLst>
          </p:cNvPr>
          <p:cNvSpPr txBox="1"/>
          <p:nvPr/>
        </p:nvSpPr>
        <p:spPr>
          <a:xfrm>
            <a:off x="-43817" y="3375544"/>
            <a:ext cx="6139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3D907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ABONE OLUP LİKE ATARSANIZ SEVİNİRİM: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772C4003-812B-0B86-7477-9EFFD1061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555" y="3573038"/>
            <a:ext cx="3169400" cy="805339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7055B045-96ED-4B3E-60D1-9239F8654D82}"/>
              </a:ext>
            </a:extLst>
          </p:cNvPr>
          <p:cNvSpPr txBox="1"/>
          <p:nvPr/>
        </p:nvSpPr>
        <p:spPr>
          <a:xfrm>
            <a:off x="0" y="5364447"/>
            <a:ext cx="12191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ALİ KEREM ARMAĞAN</a:t>
            </a:r>
          </a:p>
        </p:txBody>
      </p:sp>
    </p:spTree>
    <p:extLst>
      <p:ext uri="{BB962C8B-B14F-4D97-AF65-F5344CB8AC3E}">
        <p14:creationId xmlns:p14="http://schemas.microsoft.com/office/powerpoint/2010/main" val="6489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BA32E3-5A65-79F7-783A-8A4E2C4D03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296A81B-1ED3-A96A-CE4A-832B0D89BD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2778CBA-D50F-258C-CDD6-D0CE4CA87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F647D8B-9220-0EE0-D757-FA58E354E1D8}"/>
              </a:ext>
            </a:extLst>
          </p:cNvPr>
          <p:cNvSpPr txBox="1"/>
          <p:nvPr/>
        </p:nvSpPr>
        <p:spPr>
          <a:xfrm>
            <a:off x="0" y="17646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dirty="0"/>
              <a:t>İÇİNDEKİLER</a:t>
            </a:r>
          </a:p>
        </p:txBody>
      </p:sp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id="{C480DC59-29CC-72CF-7E37-AC6A405041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7304482"/>
              </p:ext>
            </p:extLst>
          </p:nvPr>
        </p:nvGraphicFramePr>
        <p:xfrm>
          <a:off x="0" y="10244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788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İçerik Yer Tutucusu 3" descr="renklilik, portakal, turuncu, tasarım, sana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EB5BE6B-ED4D-EAAF-6989-64665B81F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EC8E13D3-B025-FA78-3CE7-463825A556D3}"/>
              </a:ext>
            </a:extLst>
          </p:cNvPr>
          <p:cNvSpPr txBox="1"/>
          <p:nvPr/>
        </p:nvSpPr>
        <p:spPr>
          <a:xfrm>
            <a:off x="-1523" y="160420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dirty="0"/>
              <a:t>YAPAY ZEKA VE ÖĞRENME SÜRECİ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6DFD8319-0EBD-33A6-3117-EEB6BD847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3" y="1844841"/>
            <a:ext cx="5013159" cy="5013159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A49FEC39-063B-0434-AE73-E6E3E4C231BC}"/>
              </a:ext>
            </a:extLst>
          </p:cNvPr>
          <p:cNvSpPr txBox="1"/>
          <p:nvPr/>
        </p:nvSpPr>
        <p:spPr>
          <a:xfrm>
            <a:off x="5759115" y="2402629"/>
            <a:ext cx="596766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dirty="0"/>
              <a:t>Yapay Zeka, her konuşmada kullanıcıdan gelen sorulara yanıt verirken, bu sorulardan edindiği bilgileri kullanarak kendini sürekli geliştiren bir sistemdir. Yani kullanıcıların soruları, Yapay </a:t>
            </a:r>
            <a:r>
              <a:rPr lang="tr-TR" sz="2400" dirty="0" err="1"/>
              <a:t>Zeka'yı</a:t>
            </a:r>
            <a:r>
              <a:rPr lang="tr-TR" sz="2400" dirty="0"/>
              <a:t> şekillendiren veri setinin bir parçası haline gelir. Böylece, kişinin ne tür yanıtlar istediğini anlayıp zamanla daha kişiselleştirilmiş (Kişiye özel yapılmış) yanıtlar verme yeteneği kazanır.</a:t>
            </a:r>
          </a:p>
        </p:txBody>
      </p:sp>
    </p:spTree>
    <p:extLst>
      <p:ext uri="{BB962C8B-B14F-4D97-AF65-F5344CB8AC3E}">
        <p14:creationId xmlns:p14="http://schemas.microsoft.com/office/powerpoint/2010/main" val="65204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İçerik Yer Tutucusu 3" descr="renklilik, portakal, turuncu, tasarım, sana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8451D26-7118-FFD2-7A19-AADC738E6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B901BEB8-92DA-1F83-E241-512C44130EFA}"/>
              </a:ext>
            </a:extLst>
          </p:cNvPr>
          <p:cNvSpPr txBox="1"/>
          <p:nvPr/>
        </p:nvSpPr>
        <p:spPr>
          <a:xfrm>
            <a:off x="20" y="192504"/>
            <a:ext cx="12191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dirty="0"/>
              <a:t>YANLIŞ YANITLAR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1D166E4-195C-2B0E-A0E4-048382005070}"/>
              </a:ext>
            </a:extLst>
          </p:cNvPr>
          <p:cNvSpPr txBox="1"/>
          <p:nvPr/>
        </p:nvSpPr>
        <p:spPr>
          <a:xfrm>
            <a:off x="705854" y="2028665"/>
            <a:ext cx="56147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Yapay Zeka, internetten edindiği bilgileri kullanarak yanıtlar üretir. Ancak, internet ortamında doğru bilgiler çoğunlukta olsa da yanlış bilgiler de bulunmaktadır ve yanlış veya yanıltıcı bilgiler, Yapay </a:t>
            </a:r>
            <a:r>
              <a:rPr lang="tr-TR" sz="2400" dirty="0" err="1"/>
              <a:t>Zeka'nın</a:t>
            </a:r>
            <a:r>
              <a:rPr lang="tr-TR" sz="2400" dirty="0"/>
              <a:t> bazı bilgileri yanlış öğrenmesine sebep olabilir. Bu tür yanlış bilgiler, kullanıcılara verilen cevapların güvenilirliğini azaltabilir. Dolayısıyla Yapay Zeka her zaman doğru yanıt vermeyebilir.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B2386164-9253-526C-7A33-E46502444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695" y="1796999"/>
            <a:ext cx="5067781" cy="506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0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68258B9-4D8C-75A1-E62F-B5B81074E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A87443E-207C-8BB5-5A60-D93F15AAA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7F3C8C5-520A-62CB-98EE-B39380233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583464D3-1D3C-81D0-A1A4-C618755CB5EB}"/>
              </a:ext>
            </a:extLst>
          </p:cNvPr>
          <p:cNvSpPr txBox="1"/>
          <p:nvPr/>
        </p:nvSpPr>
        <p:spPr>
          <a:xfrm>
            <a:off x="0" y="21974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dirty="0"/>
              <a:t>OVERFİTTİNG SORUNU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C2034AF3-8C3A-9BDF-660B-80111A9ED12E}"/>
              </a:ext>
            </a:extLst>
          </p:cNvPr>
          <p:cNvSpPr txBox="1"/>
          <p:nvPr/>
        </p:nvSpPr>
        <p:spPr>
          <a:xfrm>
            <a:off x="5482680" y="1923802"/>
            <a:ext cx="649670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dirty="0"/>
              <a:t>Eğer daha önce bir Yapay </a:t>
            </a:r>
            <a:r>
              <a:rPr lang="tr-TR" sz="2400" dirty="0" err="1"/>
              <a:t>Zeka’yı</a:t>
            </a:r>
            <a:r>
              <a:rPr lang="tr-TR" sz="2400" dirty="0"/>
              <a:t> defalarca eğittiyseniz doğruluk oranının 100’e çok yaklaştığını fakat yeni bir veri için tahmin yapması gerektiğinde yanlış yanıtlar vermeye başladığını görebilirsiniz bu duruma "</a:t>
            </a:r>
            <a:r>
              <a:rPr lang="tr-TR" sz="2400" dirty="0" err="1"/>
              <a:t>Overfitting</a:t>
            </a:r>
            <a:r>
              <a:rPr lang="tr-TR" sz="2400" dirty="0"/>
              <a:t>" denir. </a:t>
            </a:r>
            <a:r>
              <a:rPr lang="tr-TR" sz="2400" dirty="0" err="1"/>
              <a:t>Overfitting</a:t>
            </a:r>
            <a:r>
              <a:rPr lang="tr-TR" sz="2400" dirty="0"/>
              <a:t> Yapay </a:t>
            </a:r>
            <a:r>
              <a:rPr lang="tr-TR" sz="2400" dirty="0" err="1"/>
              <a:t>Zeka'nın</a:t>
            </a:r>
            <a:r>
              <a:rPr lang="tr-TR" sz="2400" dirty="0"/>
              <a:t> aynı şeyi çok fazla öğrenmesinden kaynaklanır. "</a:t>
            </a:r>
            <a:r>
              <a:rPr lang="tr-TR" sz="2400" dirty="0" err="1"/>
              <a:t>Overfitting</a:t>
            </a:r>
            <a:r>
              <a:rPr lang="tr-TR" sz="2400" dirty="0"/>
              <a:t>" olması demek her yeni cevapta hemen ezberindeki bilgilerden cevap vermek yani genelleme yapamamak demektir ki bu da olumsuz sonuçlara yol açabilir.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57BE04A-05A0-E8B8-5B7B-881D9FC46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" y="1600201"/>
            <a:ext cx="5257799" cy="52577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Mürekkep 5">
                <a:extLst>
                  <a:ext uri="{FF2B5EF4-FFF2-40B4-BE49-F238E27FC236}">
                    <a16:creationId xmlns:a16="http://schemas.microsoft.com/office/drawing/2014/main" id="{00979D19-BBE3-7A37-4593-65FC4B2CEDDD}"/>
                  </a:ext>
                </a:extLst>
              </p14:cNvPr>
              <p14:cNvContentPartPr/>
              <p14:nvPr/>
            </p14:nvContentPartPr>
            <p14:xfrm>
              <a:off x="10588970" y="6336701"/>
              <a:ext cx="16920" cy="9720"/>
            </p14:xfrm>
          </p:contentPart>
        </mc:Choice>
        <mc:Fallback>
          <p:pic>
            <p:nvPicPr>
              <p:cNvPr id="6" name="Mürekkep 5">
                <a:extLst>
                  <a:ext uri="{FF2B5EF4-FFF2-40B4-BE49-F238E27FC236}">
                    <a16:creationId xmlns:a16="http://schemas.microsoft.com/office/drawing/2014/main" id="{00979D19-BBE3-7A37-4593-65FC4B2CED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82850" y="6330581"/>
                <a:ext cx="29160" cy="2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2569067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92804BB-C5AD-D908-0128-032755483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22A6A46-0700-5BE8-9B8F-1228FE4B7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43EDAD5-AA54-CE8D-F987-EB9E7D16A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DD39203B-A3D3-6A0B-629B-2B86E387B77D}"/>
              </a:ext>
            </a:extLst>
          </p:cNvPr>
          <p:cNvSpPr txBox="1"/>
          <p:nvPr/>
        </p:nvSpPr>
        <p:spPr>
          <a:xfrm>
            <a:off x="0" y="281071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dirty="0"/>
              <a:t>ÇÖZÜM YOLLARI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6BD90EB-CBFE-474D-50FE-F3756DEB6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148" y="1580148"/>
            <a:ext cx="5277852" cy="5277852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61D9A59C-5137-AE96-D4D2-6AAB9E367A13}"/>
              </a:ext>
            </a:extLst>
          </p:cNvPr>
          <p:cNvSpPr txBox="1"/>
          <p:nvPr/>
        </p:nvSpPr>
        <p:spPr>
          <a:xfrm>
            <a:off x="344906" y="2156916"/>
            <a:ext cx="622433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dirty="0"/>
              <a:t>Yapay </a:t>
            </a:r>
            <a:r>
              <a:rPr lang="tr-TR" sz="2400" dirty="0" err="1"/>
              <a:t>Zeka'nın</a:t>
            </a:r>
            <a:r>
              <a:rPr lang="tr-TR" sz="2400" dirty="0"/>
              <a:t> yanlış yanıt ve </a:t>
            </a:r>
            <a:r>
              <a:rPr lang="tr-TR" sz="2400" dirty="0" err="1"/>
              <a:t>overfitting</a:t>
            </a:r>
            <a:r>
              <a:rPr lang="tr-TR" sz="2400" dirty="0"/>
              <a:t> sorunlarını aşmak için, yapay zeka sistemlerinin sürekli güncellenmesi ve eğitilmesi gerekmektedir. Doğru ve güvenilir veri setlerinin kullanılması, Yapay </a:t>
            </a:r>
            <a:r>
              <a:rPr lang="tr-TR" sz="2400" dirty="0" err="1"/>
              <a:t>Zeka'nın</a:t>
            </a:r>
            <a:r>
              <a:rPr lang="tr-TR" sz="2400" dirty="0"/>
              <a:t> daha iyi eğitilmesi açısından çok önemlidir. Ayrıca, kullanıcıların Yapay </a:t>
            </a:r>
            <a:r>
              <a:rPr lang="tr-TR" sz="2400" dirty="0" err="1"/>
              <a:t>Zeka'ya</a:t>
            </a:r>
            <a:r>
              <a:rPr lang="tr-TR" sz="2400" dirty="0"/>
              <a:t> doğru geri bildirimler vermesi hem kendi sorduğu sorulara daha güzel cevaplar almasını sağlar hem de Yapay </a:t>
            </a:r>
            <a:r>
              <a:rPr lang="tr-TR" sz="2400" dirty="0" err="1"/>
              <a:t>Zeka'nın</a:t>
            </a:r>
            <a:r>
              <a:rPr lang="tr-TR" sz="2400" dirty="0"/>
              <a:t> eğitimine olumlu yönde katkı sağlar.</a:t>
            </a:r>
          </a:p>
        </p:txBody>
      </p:sp>
    </p:spTree>
    <p:extLst>
      <p:ext uri="{BB962C8B-B14F-4D97-AF65-F5344CB8AC3E}">
        <p14:creationId xmlns:p14="http://schemas.microsoft.com/office/powerpoint/2010/main" val="27838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E425091-AC9D-2681-1B94-3420ED977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3B8BC9-8E53-ACE5-F8FF-289B4FCD2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790AA6C-D41A-38F1-5E0D-7DCE77D4A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39A2E5CA-96AC-5ADC-4F3E-4540076B1387}"/>
              </a:ext>
            </a:extLst>
          </p:cNvPr>
          <p:cNvSpPr txBox="1"/>
          <p:nvPr/>
        </p:nvSpPr>
        <p:spPr>
          <a:xfrm>
            <a:off x="1" y="304427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DİNLEDİĞİNİZ İÇİN TEŞEKKÜRLER…</a:t>
            </a:r>
          </a:p>
        </p:txBody>
      </p:sp>
      <p:sp>
        <p:nvSpPr>
          <p:cNvPr id="6" name="Yıldız: 5 Nokta 5">
            <a:extLst>
              <a:ext uri="{FF2B5EF4-FFF2-40B4-BE49-F238E27FC236}">
                <a16:creationId xmlns:a16="http://schemas.microsoft.com/office/drawing/2014/main" id="{E3DCAF78-591D-DB24-D223-AFC0A8D2FA68}"/>
              </a:ext>
            </a:extLst>
          </p:cNvPr>
          <p:cNvSpPr/>
          <p:nvPr/>
        </p:nvSpPr>
        <p:spPr>
          <a:xfrm>
            <a:off x="313128" y="277368"/>
            <a:ext cx="1518720" cy="140353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7" name="Yıldız: 5 Nokta 6">
            <a:extLst>
              <a:ext uri="{FF2B5EF4-FFF2-40B4-BE49-F238E27FC236}">
                <a16:creationId xmlns:a16="http://schemas.microsoft.com/office/drawing/2014/main" id="{BF36C5DA-6C7D-0394-68EC-45359C1EDD3F}"/>
              </a:ext>
            </a:extLst>
          </p:cNvPr>
          <p:cNvSpPr/>
          <p:nvPr/>
        </p:nvSpPr>
        <p:spPr>
          <a:xfrm>
            <a:off x="10360154" y="5027095"/>
            <a:ext cx="1667256" cy="1581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8" name="Yıldız: 5 Nokta 7">
            <a:extLst>
              <a:ext uri="{FF2B5EF4-FFF2-40B4-BE49-F238E27FC236}">
                <a16:creationId xmlns:a16="http://schemas.microsoft.com/office/drawing/2014/main" id="{B52192F5-599A-F7B2-3E23-F23F6FE1640B}"/>
              </a:ext>
            </a:extLst>
          </p:cNvPr>
          <p:cNvSpPr/>
          <p:nvPr/>
        </p:nvSpPr>
        <p:spPr>
          <a:xfrm>
            <a:off x="10268707" y="267435"/>
            <a:ext cx="1610166" cy="144809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9" name="Yıldız: 5 Nokta 8">
            <a:extLst>
              <a:ext uri="{FF2B5EF4-FFF2-40B4-BE49-F238E27FC236}">
                <a16:creationId xmlns:a16="http://schemas.microsoft.com/office/drawing/2014/main" id="{F3BEB8D3-70D0-4E18-9227-2CC1FD786058}"/>
              </a:ext>
            </a:extLst>
          </p:cNvPr>
          <p:cNvSpPr/>
          <p:nvPr/>
        </p:nvSpPr>
        <p:spPr>
          <a:xfrm>
            <a:off x="164590" y="4998720"/>
            <a:ext cx="1667257" cy="1581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4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293</Words>
  <Application>Microsoft Office PowerPoint</Application>
  <PresentationFormat>Geniş ekran</PresentationFormat>
  <Paragraphs>19</Paragraphs>
  <Slides>7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7</vt:i4>
      </vt:variant>
    </vt:vector>
  </HeadingPairs>
  <TitlesOfParts>
    <vt:vector size="15" baseType="lpstr">
      <vt:lpstr>Algerian</vt:lpstr>
      <vt:lpstr>Aptos</vt:lpstr>
      <vt:lpstr>Aptos Display</vt:lpstr>
      <vt:lpstr>Arial</vt:lpstr>
      <vt:lpstr>Arial Black</vt:lpstr>
      <vt:lpstr>Neue Haas Grotesk Text Pro</vt:lpstr>
      <vt:lpstr>Office Teması</vt:lpstr>
      <vt:lpstr>VanillaVTI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 Kerem Armağan</dc:creator>
  <cp:lastModifiedBy>Ali Kerem Armağan</cp:lastModifiedBy>
  <cp:revision>10</cp:revision>
  <dcterms:created xsi:type="dcterms:W3CDTF">2025-03-01T21:18:55Z</dcterms:created>
  <dcterms:modified xsi:type="dcterms:W3CDTF">2025-03-14T17:19:11Z</dcterms:modified>
</cp:coreProperties>
</file>