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5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3/13/2025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524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515600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1680898"/>
            <a:ext cx="10515600" cy="44960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EDB3-C0E8-45F8-9E1D-1B6C8D1880C0}" type="datetime1">
              <a:rPr lang="en-US" smtClean="0"/>
              <a:t>3/13/2025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803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34888" y="578497"/>
            <a:ext cx="2047037" cy="55984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78497"/>
            <a:ext cx="8796688" cy="55984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EC4B-54ED-4041-B552-9BA760FA3DBA}" type="datetime1">
              <a:rPr lang="en-US" smtClean="0"/>
              <a:t>3/13/2025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210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210E-201E-4473-82AC-2466F5386C38}" type="datetime1">
              <a:rPr lang="en-US" smtClean="0"/>
              <a:t>3/13/2025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896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81" y="553616"/>
            <a:ext cx="8273140" cy="4008859"/>
          </a:xfrm>
        </p:spPr>
        <p:txBody>
          <a:bodyPr anchor="t">
            <a:norm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80" y="4589463"/>
            <a:ext cx="8273140" cy="1384617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A198-6CAB-4B8F-B93F-1F9C8C4B6CE7}" type="datetime1">
              <a:rPr lang="en-US" smtClean="0"/>
              <a:t>3/13/2025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861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041F-4525-44D5-AA4F-332294BF1F56}" type="datetime1">
              <a:rPr lang="en-US" smtClean="0"/>
              <a:t>3/13/2025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269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386894"/>
            <a:ext cx="5157787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86894"/>
            <a:ext cx="5183189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57091-BBDF-4EB9-BA6B-2BB67AC4FC0F}" type="datetime1">
              <a:rPr lang="en-US" smtClean="0"/>
              <a:t>3/13/2025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913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B226B-77A6-410C-9796-083F278E0125}" type="datetime1">
              <a:rPr lang="en-US" smtClean="0"/>
              <a:t>3/13/2025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366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A578B-D289-4C40-8593-3D356C49DA58}" type="datetime1">
              <a:rPr lang="en-US" smtClean="0"/>
              <a:t>3/13/2025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53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60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6"/>
            <a:ext cx="627974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60" y="2311121"/>
            <a:ext cx="3595634" cy="3728895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DFAE3-14DB-48A7-A80F-80DDB072CE3D}" type="datetime1">
              <a:rPr lang="en-US" smtClean="0"/>
              <a:t>3/13/2025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54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657103"/>
            <a:ext cx="6483687" cy="55559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EAEF-6478-4102-8F5D-A5FE9FC97ACB}" type="datetime1">
              <a:rPr lang="en-US" smtClean="0"/>
              <a:t>3/13/2025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846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7F45AC6-C491-4585-A584-9CE2AF7D5500}" type="datetime1">
              <a:rPr lang="en-US" smtClean="0"/>
              <a:t>3/13/2025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26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8B5F432-FEA2-B6AD-2BE9-A4E37327E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Picture 3" descr="Üçgenlerden oluşan soyut arka plan">
            <a:extLst>
              <a:ext uri="{FF2B5EF4-FFF2-40B4-BE49-F238E27FC236}">
                <a16:creationId xmlns:a16="http://schemas.microsoft.com/office/drawing/2014/main" id="{72B8B901-5F3E-C87C-19A0-DB4989394E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730"/>
          <a:stretch/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pic>
        <p:nvPicPr>
          <p:cNvPr id="11" name="İçerik Yer Tutucusu 10" descr="tasarım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43B23C1C-D271-30F0-364E-A7106C8116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9438" y="2786705"/>
            <a:ext cx="2005998" cy="1718472"/>
          </a:xfr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EB53F572-C568-69D9-BE78-3E3BCE778242}"/>
              </a:ext>
            </a:extLst>
          </p:cNvPr>
          <p:cNvSpPr txBox="1"/>
          <p:nvPr/>
        </p:nvSpPr>
        <p:spPr>
          <a:xfrm>
            <a:off x="-156565" y="345328"/>
            <a:ext cx="121920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eue Haas Grotesk Text Pro"/>
                <a:ea typeface="+mn-ea"/>
                <a:cs typeface="+mn-cs"/>
              </a:rPr>
              <a:t>Bu Eğitimin Yazılı Versiyonuna Ulaşmak İçin: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9768DA05-49F6-733A-EC1E-F48472791D14}"/>
              </a:ext>
            </a:extLst>
          </p:cNvPr>
          <p:cNvSpPr txBox="1"/>
          <p:nvPr/>
        </p:nvSpPr>
        <p:spPr>
          <a:xfrm>
            <a:off x="0" y="1493553"/>
            <a:ext cx="121920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5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eue Haas Grotesk Text Pro"/>
                <a:ea typeface="+mn-ea"/>
                <a:cs typeface="+mn-cs"/>
              </a:rPr>
              <a:t>arinesaka.com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DC35A5D4-ADDD-A3DD-2634-B9FF72744061}"/>
              </a:ext>
            </a:extLst>
          </p:cNvPr>
          <p:cNvSpPr txBox="1"/>
          <p:nvPr/>
        </p:nvSpPr>
        <p:spPr>
          <a:xfrm>
            <a:off x="-43817" y="3375544"/>
            <a:ext cx="61398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>
                <a:ln>
                  <a:noFill/>
                </a:ln>
                <a:solidFill>
                  <a:srgbClr val="3D9072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ABONE OLUP LİKE ATARSANIZ SEVİNİRİM:</a:t>
            </a:r>
          </a:p>
        </p:txBody>
      </p:sp>
      <p:pic>
        <p:nvPicPr>
          <p:cNvPr id="12" name="Resim 11">
            <a:extLst>
              <a:ext uri="{FF2B5EF4-FFF2-40B4-BE49-F238E27FC236}">
                <a16:creationId xmlns:a16="http://schemas.microsoft.com/office/drawing/2014/main" id="{772C4003-812B-0B86-7477-9EFFD1061B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2555" y="3573038"/>
            <a:ext cx="3169400" cy="805339"/>
          </a:xfrm>
          <a:prstGeom prst="rect">
            <a:avLst/>
          </a:prstGeom>
        </p:spPr>
      </p:pic>
      <p:sp>
        <p:nvSpPr>
          <p:cNvPr id="13" name="Metin kutusu 12">
            <a:extLst>
              <a:ext uri="{FF2B5EF4-FFF2-40B4-BE49-F238E27FC236}">
                <a16:creationId xmlns:a16="http://schemas.microsoft.com/office/drawing/2014/main" id="{7055B045-96ED-4B3E-60D1-9239F8654D82}"/>
              </a:ext>
            </a:extLst>
          </p:cNvPr>
          <p:cNvSpPr txBox="1"/>
          <p:nvPr/>
        </p:nvSpPr>
        <p:spPr>
          <a:xfrm>
            <a:off x="0" y="5364447"/>
            <a:ext cx="121919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7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ALİ KEREM ARMAĞAN</a:t>
            </a:r>
          </a:p>
        </p:txBody>
      </p:sp>
    </p:spTree>
    <p:extLst>
      <p:ext uri="{BB962C8B-B14F-4D97-AF65-F5344CB8AC3E}">
        <p14:creationId xmlns:p14="http://schemas.microsoft.com/office/powerpoint/2010/main" val="648950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E425091-AC9D-2681-1B94-3420ED977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3B8BC9-8E53-ACE5-F8FF-289B4FCD25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8790AA6C-D41A-38F1-5E0D-7DCE77D4A0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6"/>
            <a:ext cx="12192000" cy="6845807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39A2E5CA-96AC-5ADC-4F3E-4540076B1387}"/>
              </a:ext>
            </a:extLst>
          </p:cNvPr>
          <p:cNvSpPr txBox="1"/>
          <p:nvPr/>
        </p:nvSpPr>
        <p:spPr>
          <a:xfrm>
            <a:off x="1" y="3044279"/>
            <a:ext cx="121919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/>
                <a:ea typeface="+mn-ea"/>
                <a:cs typeface="+mn-cs"/>
              </a:rPr>
              <a:t>DİNLEDİĞİNİZ İÇİN TEŞEKKÜRLER…</a:t>
            </a:r>
          </a:p>
        </p:txBody>
      </p:sp>
      <p:sp>
        <p:nvSpPr>
          <p:cNvPr id="6" name="Yıldız: 5 Nokta 5">
            <a:extLst>
              <a:ext uri="{FF2B5EF4-FFF2-40B4-BE49-F238E27FC236}">
                <a16:creationId xmlns:a16="http://schemas.microsoft.com/office/drawing/2014/main" id="{E3DCAF78-591D-DB24-D223-AFC0A8D2FA68}"/>
              </a:ext>
            </a:extLst>
          </p:cNvPr>
          <p:cNvSpPr/>
          <p:nvPr/>
        </p:nvSpPr>
        <p:spPr>
          <a:xfrm>
            <a:off x="313128" y="277368"/>
            <a:ext cx="1518720" cy="140353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7" name="Yıldız: 5 Nokta 6">
            <a:extLst>
              <a:ext uri="{FF2B5EF4-FFF2-40B4-BE49-F238E27FC236}">
                <a16:creationId xmlns:a16="http://schemas.microsoft.com/office/drawing/2014/main" id="{BF36C5DA-6C7D-0394-68EC-45359C1EDD3F}"/>
              </a:ext>
            </a:extLst>
          </p:cNvPr>
          <p:cNvSpPr/>
          <p:nvPr/>
        </p:nvSpPr>
        <p:spPr>
          <a:xfrm>
            <a:off x="10360154" y="5027095"/>
            <a:ext cx="1667256" cy="1581912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8" name="Yıldız: 5 Nokta 7">
            <a:extLst>
              <a:ext uri="{FF2B5EF4-FFF2-40B4-BE49-F238E27FC236}">
                <a16:creationId xmlns:a16="http://schemas.microsoft.com/office/drawing/2014/main" id="{B52192F5-599A-F7B2-3E23-F23F6FE1640B}"/>
              </a:ext>
            </a:extLst>
          </p:cNvPr>
          <p:cNvSpPr/>
          <p:nvPr/>
        </p:nvSpPr>
        <p:spPr>
          <a:xfrm>
            <a:off x="10268707" y="267435"/>
            <a:ext cx="1610166" cy="1448097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9" name="Yıldız: 5 Nokta 8">
            <a:extLst>
              <a:ext uri="{FF2B5EF4-FFF2-40B4-BE49-F238E27FC236}">
                <a16:creationId xmlns:a16="http://schemas.microsoft.com/office/drawing/2014/main" id="{F3BEB8D3-70D0-4E18-9227-2CC1FD786058}"/>
              </a:ext>
            </a:extLst>
          </p:cNvPr>
          <p:cNvSpPr/>
          <p:nvPr/>
        </p:nvSpPr>
        <p:spPr>
          <a:xfrm>
            <a:off x="164590" y="4998720"/>
            <a:ext cx="1667257" cy="1581912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2547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23</Words>
  <Application>Microsoft Office PowerPoint</Application>
  <PresentationFormat>Geniş ekran</PresentationFormat>
  <Paragraphs>5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7" baseType="lpstr">
      <vt:lpstr>Algerian</vt:lpstr>
      <vt:lpstr>Arial</vt:lpstr>
      <vt:lpstr>Arial Black</vt:lpstr>
      <vt:lpstr>Neue Haas Grotesk Text Pro</vt:lpstr>
      <vt:lpstr>VanillaVTI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 Kerem Armağan</dc:creator>
  <cp:lastModifiedBy>Ali Kerem Armağan</cp:lastModifiedBy>
  <cp:revision>4</cp:revision>
  <dcterms:created xsi:type="dcterms:W3CDTF">2025-03-01T21:18:40Z</dcterms:created>
  <dcterms:modified xsi:type="dcterms:W3CDTF">2025-03-13T21:02:27Z</dcterms:modified>
</cp:coreProperties>
</file>