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0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1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4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B5F432-FEA2-B6AD-2BE9-A4E37327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3" descr="Üçgenlerden oluşan soyut arka plan">
            <a:extLst>
              <a:ext uri="{FF2B5EF4-FFF2-40B4-BE49-F238E27FC236}">
                <a16:creationId xmlns:a16="http://schemas.microsoft.com/office/drawing/2014/main" id="{72B8B901-5F3E-C87C-19A0-DB4989394E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11" name="İçerik Yer Tutucusu 10" descr="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3B23C1C-D271-30F0-364E-A7106C811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438" y="2786705"/>
            <a:ext cx="2005998" cy="1718472"/>
          </a:xfr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53F572-C568-69D9-BE78-3E3BCE778242}"/>
              </a:ext>
            </a:extLst>
          </p:cNvPr>
          <p:cNvSpPr txBox="1"/>
          <p:nvPr/>
        </p:nvSpPr>
        <p:spPr>
          <a:xfrm>
            <a:off x="-156565" y="345328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Bu Eğitimin Yazılı Versiyonuna Ulaşmak İçin: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768DA05-49F6-733A-EC1E-F48472791D14}"/>
              </a:ext>
            </a:extLst>
          </p:cNvPr>
          <p:cNvSpPr txBox="1"/>
          <p:nvPr/>
        </p:nvSpPr>
        <p:spPr>
          <a:xfrm>
            <a:off x="0" y="1493553"/>
            <a:ext cx="1219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arinesaka.com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C35A5D4-ADDD-A3DD-2634-B9FF72744061}"/>
              </a:ext>
            </a:extLst>
          </p:cNvPr>
          <p:cNvSpPr txBox="1"/>
          <p:nvPr/>
        </p:nvSpPr>
        <p:spPr>
          <a:xfrm>
            <a:off x="-43817" y="3375544"/>
            <a:ext cx="613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3D907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ABONE OLUP LİKE ATARSANIZ SEVİNİRİM: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72C4003-812B-0B86-7477-9EFFD1061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555" y="3573038"/>
            <a:ext cx="3169400" cy="805339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7055B045-96ED-4B3E-60D1-9239F8654D82}"/>
              </a:ext>
            </a:extLst>
          </p:cNvPr>
          <p:cNvSpPr txBox="1"/>
          <p:nvPr/>
        </p:nvSpPr>
        <p:spPr>
          <a:xfrm>
            <a:off x="0" y="5364447"/>
            <a:ext cx="1219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ALİ KEREM ARMAĞAN</a:t>
            </a:r>
          </a:p>
        </p:txBody>
      </p:sp>
    </p:spTree>
    <p:extLst>
      <p:ext uri="{BB962C8B-B14F-4D97-AF65-F5344CB8AC3E}">
        <p14:creationId xmlns:p14="http://schemas.microsoft.com/office/powerpoint/2010/main" val="6489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425091-AC9D-2681-1B94-3420ED97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3B8BC9-8E53-ACE5-F8FF-289B4FCD2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90AA6C-D41A-38F1-5E0D-7DCE77D4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9A2E5CA-96AC-5ADC-4F3E-4540076B1387}"/>
              </a:ext>
            </a:extLst>
          </p:cNvPr>
          <p:cNvSpPr txBox="1"/>
          <p:nvPr/>
        </p:nvSpPr>
        <p:spPr>
          <a:xfrm>
            <a:off x="1" y="304427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DİNLEDİĞİNİZ İÇİN TEŞEKKÜRLER…</a:t>
            </a:r>
          </a:p>
        </p:txBody>
      </p:sp>
      <p:sp>
        <p:nvSpPr>
          <p:cNvPr id="6" name="Yıldız: 5 Nokta 5">
            <a:extLst>
              <a:ext uri="{FF2B5EF4-FFF2-40B4-BE49-F238E27FC236}">
                <a16:creationId xmlns:a16="http://schemas.microsoft.com/office/drawing/2014/main" id="{E3DCAF78-591D-DB24-D223-AFC0A8D2FA68}"/>
              </a:ext>
            </a:extLst>
          </p:cNvPr>
          <p:cNvSpPr/>
          <p:nvPr/>
        </p:nvSpPr>
        <p:spPr>
          <a:xfrm>
            <a:off x="313128" y="277368"/>
            <a:ext cx="1518720" cy="140353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Yıldız: 5 Nokta 6">
            <a:extLst>
              <a:ext uri="{FF2B5EF4-FFF2-40B4-BE49-F238E27FC236}">
                <a16:creationId xmlns:a16="http://schemas.microsoft.com/office/drawing/2014/main" id="{BF36C5DA-6C7D-0394-68EC-45359C1EDD3F}"/>
              </a:ext>
            </a:extLst>
          </p:cNvPr>
          <p:cNvSpPr/>
          <p:nvPr/>
        </p:nvSpPr>
        <p:spPr>
          <a:xfrm>
            <a:off x="10360154" y="5027095"/>
            <a:ext cx="1667256" cy="15819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Yıldız: 5 Nokta 7">
            <a:extLst>
              <a:ext uri="{FF2B5EF4-FFF2-40B4-BE49-F238E27FC236}">
                <a16:creationId xmlns:a16="http://schemas.microsoft.com/office/drawing/2014/main" id="{B52192F5-599A-F7B2-3E23-F23F6FE1640B}"/>
              </a:ext>
            </a:extLst>
          </p:cNvPr>
          <p:cNvSpPr/>
          <p:nvPr/>
        </p:nvSpPr>
        <p:spPr>
          <a:xfrm>
            <a:off x="10268707" y="267435"/>
            <a:ext cx="1610166" cy="14480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Yıldız: 5 Nokta 8">
            <a:extLst>
              <a:ext uri="{FF2B5EF4-FFF2-40B4-BE49-F238E27FC236}">
                <a16:creationId xmlns:a16="http://schemas.microsoft.com/office/drawing/2014/main" id="{F3BEB8D3-70D0-4E18-9227-2CC1FD786058}"/>
              </a:ext>
            </a:extLst>
          </p:cNvPr>
          <p:cNvSpPr/>
          <p:nvPr/>
        </p:nvSpPr>
        <p:spPr>
          <a:xfrm>
            <a:off x="164590" y="4998720"/>
            <a:ext cx="1667257" cy="15819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5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Geniş ekran</PresentationFormat>
  <Paragraphs>5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Algerian</vt:lpstr>
      <vt:lpstr>Arial</vt:lpstr>
      <vt:lpstr>Arial Black</vt:lpstr>
      <vt:lpstr>Neue Haas Grotesk Text Pro</vt:lpstr>
      <vt:lpstr>VanillaVTI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 Kerem Armağan</dc:creator>
  <cp:lastModifiedBy>Ali Kerem Armağan</cp:lastModifiedBy>
  <cp:revision>4</cp:revision>
  <dcterms:created xsi:type="dcterms:W3CDTF">2025-03-01T21:18:40Z</dcterms:created>
  <dcterms:modified xsi:type="dcterms:W3CDTF">2025-03-13T21:02:27Z</dcterms:modified>
</cp:coreProperties>
</file>