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6" r:id="rId4"/>
    <p:sldId id="258" r:id="rId5"/>
    <p:sldId id="259" r:id="rId6"/>
    <p:sldId id="260" r:id="rId7"/>
    <p:sldId id="261" r:id="rId8"/>
    <p:sldId id="262" r:id="rId9"/>
    <p:sldId id="263" r:id="rId10"/>
    <p:sldId id="264" r:id="rId11"/>
    <p:sldId id="265" r:id="rId12"/>
    <p:sldId id="266"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78AE7F-F764-4C87-BF4E-79A6952C44BD}"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tr-TR"/>
        </a:p>
      </dgm:t>
    </dgm:pt>
    <dgm:pt modelId="{3814BB0A-02CE-4304-B7FC-44B50B77B9BD}">
      <dgm:prSet phldrT="[Metin]"/>
      <dgm:spPr/>
      <dgm:t>
        <a:bodyPr/>
        <a:lstStyle/>
        <a:p>
          <a:r>
            <a:rPr lang="tr-TR" dirty="0"/>
            <a:t>Yapay</a:t>
          </a:r>
          <a:r>
            <a:rPr lang="tr-TR" baseline="0" dirty="0"/>
            <a:t> </a:t>
          </a:r>
          <a:r>
            <a:rPr lang="tr-TR" baseline="0" dirty="0" err="1"/>
            <a:t>Zeka’nın</a:t>
          </a:r>
          <a:r>
            <a:rPr lang="tr-TR" baseline="0" dirty="0"/>
            <a:t> Önemi</a:t>
          </a:r>
          <a:endParaRPr lang="tr-TR" dirty="0"/>
        </a:p>
      </dgm:t>
    </dgm:pt>
    <dgm:pt modelId="{EFBAF758-9960-409E-A18D-928A1413F573}" type="parTrans" cxnId="{D5A515C1-CED3-4171-925C-5B2EE2EE1FF5}">
      <dgm:prSet/>
      <dgm:spPr/>
      <dgm:t>
        <a:bodyPr/>
        <a:lstStyle/>
        <a:p>
          <a:endParaRPr lang="tr-TR"/>
        </a:p>
      </dgm:t>
    </dgm:pt>
    <dgm:pt modelId="{EBBCAB3F-82FA-4605-9B4A-2876521810FB}" type="sibTrans" cxnId="{D5A515C1-CED3-4171-925C-5B2EE2EE1FF5}">
      <dgm:prSet/>
      <dgm:spPr/>
      <dgm:t>
        <a:bodyPr/>
        <a:lstStyle/>
        <a:p>
          <a:endParaRPr lang="tr-TR"/>
        </a:p>
      </dgm:t>
    </dgm:pt>
    <dgm:pt modelId="{2FFEE5DE-68F2-44CA-B128-9800EED9E2E5}">
      <dgm:prSet phldrT="[Metin]"/>
      <dgm:spPr/>
      <dgm:t>
        <a:bodyPr/>
        <a:lstStyle/>
        <a:p>
          <a:r>
            <a:rPr lang="tr-TR" dirty="0"/>
            <a:t>Yapay </a:t>
          </a:r>
          <a:r>
            <a:rPr lang="tr-TR" dirty="0" err="1"/>
            <a:t>Zeka’nın</a:t>
          </a:r>
          <a:r>
            <a:rPr lang="tr-TR" dirty="0"/>
            <a:t> Kullanım Alanları: Sağlık </a:t>
          </a:r>
        </a:p>
      </dgm:t>
    </dgm:pt>
    <dgm:pt modelId="{29BBAB51-4390-4A1A-85DE-A85F3D54A507}" type="parTrans" cxnId="{FFE95B0B-A281-47AA-B5C2-E77F42980AD0}">
      <dgm:prSet/>
      <dgm:spPr/>
      <dgm:t>
        <a:bodyPr/>
        <a:lstStyle/>
        <a:p>
          <a:endParaRPr lang="tr-TR"/>
        </a:p>
      </dgm:t>
    </dgm:pt>
    <dgm:pt modelId="{C8A3ED2D-21AE-470A-AF6E-CA6034BE6F2A}" type="sibTrans" cxnId="{FFE95B0B-A281-47AA-B5C2-E77F42980AD0}">
      <dgm:prSet/>
      <dgm:spPr/>
      <dgm:t>
        <a:bodyPr/>
        <a:lstStyle/>
        <a:p>
          <a:endParaRPr lang="tr-TR"/>
        </a:p>
      </dgm:t>
    </dgm:pt>
    <dgm:pt modelId="{CE137346-CF41-4ACC-B176-C943F7CFD29D}">
      <dgm:prSet phldrT="[Metin]"/>
      <dgm:spPr/>
      <dgm:t>
        <a:bodyPr/>
        <a:lstStyle/>
        <a:p>
          <a:r>
            <a:rPr lang="tr-TR" dirty="0"/>
            <a:t>Yapay </a:t>
          </a:r>
          <a:r>
            <a:rPr lang="tr-TR" dirty="0" err="1"/>
            <a:t>Zeka’nın</a:t>
          </a:r>
          <a:r>
            <a:rPr lang="tr-TR" dirty="0"/>
            <a:t> Kullanım Alanları: Finans ve Bankacılık </a:t>
          </a:r>
        </a:p>
      </dgm:t>
    </dgm:pt>
    <dgm:pt modelId="{69F101C5-8D5E-42E2-B708-47CD5027704E}" type="parTrans" cxnId="{01207598-09FA-4645-8BBB-8EAF3FBE61E8}">
      <dgm:prSet/>
      <dgm:spPr/>
      <dgm:t>
        <a:bodyPr/>
        <a:lstStyle/>
        <a:p>
          <a:endParaRPr lang="tr-TR"/>
        </a:p>
      </dgm:t>
    </dgm:pt>
    <dgm:pt modelId="{9992BF6F-8C92-4004-B96C-AAE0DF2AE048}" type="sibTrans" cxnId="{01207598-09FA-4645-8BBB-8EAF3FBE61E8}">
      <dgm:prSet/>
      <dgm:spPr/>
      <dgm:t>
        <a:bodyPr/>
        <a:lstStyle/>
        <a:p>
          <a:endParaRPr lang="tr-TR"/>
        </a:p>
      </dgm:t>
    </dgm:pt>
    <dgm:pt modelId="{35C17BDB-F985-464F-B2AE-A883AB756254}">
      <dgm:prSet phldrT="[Metin]"/>
      <dgm:spPr/>
      <dgm:t>
        <a:bodyPr/>
        <a:lstStyle/>
        <a:p>
          <a:r>
            <a:rPr lang="tr-TR" dirty="0"/>
            <a:t>Yapay </a:t>
          </a:r>
          <a:r>
            <a:rPr lang="tr-TR" dirty="0" err="1"/>
            <a:t>Zeka’nın</a:t>
          </a:r>
          <a:r>
            <a:rPr lang="tr-TR" dirty="0"/>
            <a:t> Kullanım Alanları: Eğitim </a:t>
          </a:r>
        </a:p>
      </dgm:t>
    </dgm:pt>
    <dgm:pt modelId="{F40D881D-C6F2-4F3B-AA79-6BCF4544FC07}" type="parTrans" cxnId="{3BE20BC6-D620-484D-AD99-F1421FEB302E}">
      <dgm:prSet/>
      <dgm:spPr/>
      <dgm:t>
        <a:bodyPr/>
        <a:lstStyle/>
        <a:p>
          <a:endParaRPr lang="tr-TR"/>
        </a:p>
      </dgm:t>
    </dgm:pt>
    <dgm:pt modelId="{42573D8D-B5D4-4861-B18C-1540A0F159A4}" type="sibTrans" cxnId="{3BE20BC6-D620-484D-AD99-F1421FEB302E}">
      <dgm:prSet/>
      <dgm:spPr/>
      <dgm:t>
        <a:bodyPr/>
        <a:lstStyle/>
        <a:p>
          <a:endParaRPr lang="tr-TR"/>
        </a:p>
      </dgm:t>
    </dgm:pt>
    <dgm:pt modelId="{0B6E016E-7650-4B11-990A-2392C68FDE6D}">
      <dgm:prSet phldrT="[Metin]"/>
      <dgm:spPr/>
      <dgm:t>
        <a:bodyPr/>
        <a:lstStyle/>
        <a:p>
          <a:r>
            <a:rPr lang="tr-TR" dirty="0"/>
            <a:t>Yapay </a:t>
          </a:r>
          <a:r>
            <a:rPr lang="tr-TR" dirty="0" err="1"/>
            <a:t>Zeka’nın</a:t>
          </a:r>
          <a:r>
            <a:rPr lang="tr-TR" dirty="0"/>
            <a:t> Kullanım Alanları: Otomotiv ve Ulaşım </a:t>
          </a:r>
        </a:p>
      </dgm:t>
    </dgm:pt>
    <dgm:pt modelId="{53420810-ACB6-405A-A73E-AF5050B52003}" type="parTrans" cxnId="{DFF6ECEE-40DB-4867-B1BC-33E3620DE229}">
      <dgm:prSet/>
      <dgm:spPr/>
      <dgm:t>
        <a:bodyPr/>
        <a:lstStyle/>
        <a:p>
          <a:endParaRPr lang="tr-TR"/>
        </a:p>
      </dgm:t>
    </dgm:pt>
    <dgm:pt modelId="{DB0E9CC5-FCFB-4E71-9128-F0BCEF3B48AF}" type="sibTrans" cxnId="{DFF6ECEE-40DB-4867-B1BC-33E3620DE229}">
      <dgm:prSet/>
      <dgm:spPr/>
      <dgm:t>
        <a:bodyPr/>
        <a:lstStyle/>
        <a:p>
          <a:endParaRPr lang="tr-TR"/>
        </a:p>
      </dgm:t>
    </dgm:pt>
    <dgm:pt modelId="{00CD0A14-400B-4A39-A4E5-89B21BF2A6BC}">
      <dgm:prSet phldrT="[Metin]"/>
      <dgm:spPr/>
      <dgm:t>
        <a:bodyPr/>
        <a:lstStyle/>
        <a:p>
          <a:r>
            <a:rPr lang="tr-TR" dirty="0"/>
            <a:t>Yapay </a:t>
          </a:r>
          <a:r>
            <a:rPr lang="tr-TR" dirty="0" err="1"/>
            <a:t>Zeka’nın</a:t>
          </a:r>
          <a:r>
            <a:rPr lang="tr-TR" dirty="0"/>
            <a:t> Kullanım Alanları: Güvenlik ve Savunma </a:t>
          </a:r>
        </a:p>
      </dgm:t>
    </dgm:pt>
    <dgm:pt modelId="{699DB1DE-9B02-4DBD-A61B-8185A3932596}" type="parTrans" cxnId="{AA38C57C-DDEB-4730-9D30-EA641022EB78}">
      <dgm:prSet/>
      <dgm:spPr/>
      <dgm:t>
        <a:bodyPr/>
        <a:lstStyle/>
        <a:p>
          <a:endParaRPr lang="tr-TR"/>
        </a:p>
      </dgm:t>
    </dgm:pt>
    <dgm:pt modelId="{7BB58948-4C47-4AF0-A5AC-DC81FEE51107}" type="sibTrans" cxnId="{AA38C57C-DDEB-4730-9D30-EA641022EB78}">
      <dgm:prSet/>
      <dgm:spPr/>
      <dgm:t>
        <a:bodyPr/>
        <a:lstStyle/>
        <a:p>
          <a:endParaRPr lang="tr-TR"/>
        </a:p>
      </dgm:t>
    </dgm:pt>
    <dgm:pt modelId="{956F6A1E-0FF2-4AB2-B716-5B612FE27443}">
      <dgm:prSet/>
      <dgm:spPr/>
      <dgm:t>
        <a:bodyPr/>
        <a:lstStyle/>
        <a:p>
          <a:r>
            <a:rPr lang="tr-TR" dirty="0"/>
            <a:t>Yapay </a:t>
          </a:r>
          <a:r>
            <a:rPr lang="tr-TR" dirty="0" err="1"/>
            <a:t>Zeka’nın</a:t>
          </a:r>
          <a:r>
            <a:rPr lang="tr-TR" dirty="0"/>
            <a:t> Kullanım Alanları: Hukuk ve Kamu Hizmetleri </a:t>
          </a:r>
        </a:p>
      </dgm:t>
    </dgm:pt>
    <dgm:pt modelId="{E3C4FF66-1951-43A2-92CA-8EBBE689F5AF}" type="parTrans" cxnId="{6E91DB55-D540-42E3-8B2C-874A1CD7AF1A}">
      <dgm:prSet/>
      <dgm:spPr/>
      <dgm:t>
        <a:bodyPr/>
        <a:lstStyle/>
        <a:p>
          <a:endParaRPr lang="tr-TR"/>
        </a:p>
      </dgm:t>
    </dgm:pt>
    <dgm:pt modelId="{9B3CED49-57EA-4901-BC1D-49A1ACEC7FB8}" type="sibTrans" cxnId="{6E91DB55-D540-42E3-8B2C-874A1CD7AF1A}">
      <dgm:prSet/>
      <dgm:spPr/>
      <dgm:t>
        <a:bodyPr/>
        <a:lstStyle/>
        <a:p>
          <a:endParaRPr lang="tr-TR"/>
        </a:p>
      </dgm:t>
    </dgm:pt>
    <dgm:pt modelId="{D9DD9020-81D3-4CF0-B3F8-AB39C6B9F254}">
      <dgm:prSet/>
      <dgm:spPr/>
      <dgm:t>
        <a:bodyPr/>
        <a:lstStyle/>
        <a:p>
          <a:r>
            <a:rPr lang="tr-TR" dirty="0"/>
            <a:t>Yapay </a:t>
          </a:r>
          <a:r>
            <a:rPr lang="tr-TR" dirty="0" err="1"/>
            <a:t>Zeka’nın</a:t>
          </a:r>
          <a:r>
            <a:rPr lang="tr-TR" dirty="0"/>
            <a:t> Kullanım Alanları: Tarım ve Çevre</a:t>
          </a:r>
        </a:p>
      </dgm:t>
    </dgm:pt>
    <dgm:pt modelId="{9994EA9B-939B-4711-8B5C-6A1F3F4D334E}" type="parTrans" cxnId="{EA144FBF-9ADF-4CE8-B9DF-87CA7E20F85E}">
      <dgm:prSet/>
      <dgm:spPr/>
      <dgm:t>
        <a:bodyPr/>
        <a:lstStyle/>
        <a:p>
          <a:endParaRPr lang="tr-TR"/>
        </a:p>
      </dgm:t>
    </dgm:pt>
    <dgm:pt modelId="{DADECF52-B078-4021-84BF-71BE2A8D4FBF}" type="sibTrans" cxnId="{EA144FBF-9ADF-4CE8-B9DF-87CA7E20F85E}">
      <dgm:prSet/>
      <dgm:spPr/>
      <dgm:t>
        <a:bodyPr/>
        <a:lstStyle/>
        <a:p>
          <a:endParaRPr lang="tr-TR"/>
        </a:p>
      </dgm:t>
    </dgm:pt>
    <dgm:pt modelId="{6D19BF1C-1A04-43E9-B2AA-659823C2EFD0}" type="pres">
      <dgm:prSet presAssocID="{A878AE7F-F764-4C87-BF4E-79A6952C44BD}" presName="linear" presStyleCnt="0">
        <dgm:presLayoutVars>
          <dgm:dir/>
          <dgm:animLvl val="lvl"/>
          <dgm:resizeHandles val="exact"/>
        </dgm:presLayoutVars>
      </dgm:prSet>
      <dgm:spPr/>
    </dgm:pt>
    <dgm:pt modelId="{D5ADDA2D-73A0-4CD5-976E-C32AED38154D}" type="pres">
      <dgm:prSet presAssocID="{3814BB0A-02CE-4304-B7FC-44B50B77B9BD}" presName="parentLin" presStyleCnt="0"/>
      <dgm:spPr/>
    </dgm:pt>
    <dgm:pt modelId="{FB4C019D-4779-40A7-A85A-6DE6147BBC7F}" type="pres">
      <dgm:prSet presAssocID="{3814BB0A-02CE-4304-B7FC-44B50B77B9BD}" presName="parentLeftMargin" presStyleLbl="node1" presStyleIdx="0" presStyleCnt="8"/>
      <dgm:spPr/>
    </dgm:pt>
    <dgm:pt modelId="{7179A8F6-1E5D-4DEB-B7DC-8FDA3C82B9AF}" type="pres">
      <dgm:prSet presAssocID="{3814BB0A-02CE-4304-B7FC-44B50B77B9BD}" presName="parentText" presStyleLbl="node1" presStyleIdx="0" presStyleCnt="8">
        <dgm:presLayoutVars>
          <dgm:chMax val="0"/>
          <dgm:bulletEnabled val="1"/>
        </dgm:presLayoutVars>
      </dgm:prSet>
      <dgm:spPr/>
    </dgm:pt>
    <dgm:pt modelId="{586178EA-08FA-41CD-9156-08837A883D22}" type="pres">
      <dgm:prSet presAssocID="{3814BB0A-02CE-4304-B7FC-44B50B77B9BD}" presName="negativeSpace" presStyleCnt="0"/>
      <dgm:spPr/>
    </dgm:pt>
    <dgm:pt modelId="{40BCD9FD-E391-43B0-A826-01E102861BB1}" type="pres">
      <dgm:prSet presAssocID="{3814BB0A-02CE-4304-B7FC-44B50B77B9BD}" presName="childText" presStyleLbl="conFgAcc1" presStyleIdx="0" presStyleCnt="8">
        <dgm:presLayoutVars>
          <dgm:bulletEnabled val="1"/>
        </dgm:presLayoutVars>
      </dgm:prSet>
      <dgm:spPr/>
    </dgm:pt>
    <dgm:pt modelId="{9AE82AF5-BC5E-4965-B017-E5604629A142}" type="pres">
      <dgm:prSet presAssocID="{EBBCAB3F-82FA-4605-9B4A-2876521810FB}" presName="spaceBetweenRectangles" presStyleCnt="0"/>
      <dgm:spPr/>
    </dgm:pt>
    <dgm:pt modelId="{5C07A3BD-2CDE-4357-B89A-F00A84650816}" type="pres">
      <dgm:prSet presAssocID="{2FFEE5DE-68F2-44CA-B128-9800EED9E2E5}" presName="parentLin" presStyleCnt="0"/>
      <dgm:spPr/>
    </dgm:pt>
    <dgm:pt modelId="{6D428B1A-0CC6-4AF3-B852-76BC7E0ABE67}" type="pres">
      <dgm:prSet presAssocID="{2FFEE5DE-68F2-44CA-B128-9800EED9E2E5}" presName="parentLeftMargin" presStyleLbl="node1" presStyleIdx="0" presStyleCnt="8"/>
      <dgm:spPr/>
    </dgm:pt>
    <dgm:pt modelId="{7E39E7B1-D1DD-47DF-A624-F70B468D8C60}" type="pres">
      <dgm:prSet presAssocID="{2FFEE5DE-68F2-44CA-B128-9800EED9E2E5}" presName="parentText" presStyleLbl="node1" presStyleIdx="1" presStyleCnt="8" custLinFactNeighborX="0" custLinFactNeighborY="-8525">
        <dgm:presLayoutVars>
          <dgm:chMax val="0"/>
          <dgm:bulletEnabled val="1"/>
        </dgm:presLayoutVars>
      </dgm:prSet>
      <dgm:spPr/>
    </dgm:pt>
    <dgm:pt modelId="{4C6C328B-7BC1-4BD0-9CF2-2F083A4C2678}" type="pres">
      <dgm:prSet presAssocID="{2FFEE5DE-68F2-44CA-B128-9800EED9E2E5}" presName="negativeSpace" presStyleCnt="0"/>
      <dgm:spPr/>
    </dgm:pt>
    <dgm:pt modelId="{A4D4CEA1-0B2C-4BCC-87DA-CC99840ACD7F}" type="pres">
      <dgm:prSet presAssocID="{2FFEE5DE-68F2-44CA-B128-9800EED9E2E5}" presName="childText" presStyleLbl="conFgAcc1" presStyleIdx="1" presStyleCnt="8">
        <dgm:presLayoutVars>
          <dgm:bulletEnabled val="1"/>
        </dgm:presLayoutVars>
      </dgm:prSet>
      <dgm:spPr/>
    </dgm:pt>
    <dgm:pt modelId="{870ADCA9-0C0C-4D8C-AA01-269993191F3C}" type="pres">
      <dgm:prSet presAssocID="{C8A3ED2D-21AE-470A-AF6E-CA6034BE6F2A}" presName="spaceBetweenRectangles" presStyleCnt="0"/>
      <dgm:spPr/>
    </dgm:pt>
    <dgm:pt modelId="{E1ACC300-0AE2-4121-BF9A-D43006A5FEE5}" type="pres">
      <dgm:prSet presAssocID="{CE137346-CF41-4ACC-B176-C943F7CFD29D}" presName="parentLin" presStyleCnt="0"/>
      <dgm:spPr/>
    </dgm:pt>
    <dgm:pt modelId="{7BBB4715-9336-4613-A25F-33E85FFE5B3F}" type="pres">
      <dgm:prSet presAssocID="{CE137346-CF41-4ACC-B176-C943F7CFD29D}" presName="parentLeftMargin" presStyleLbl="node1" presStyleIdx="1" presStyleCnt="8"/>
      <dgm:spPr/>
    </dgm:pt>
    <dgm:pt modelId="{4EFE7FEC-9B04-4F8A-9491-645E5198AA87}" type="pres">
      <dgm:prSet presAssocID="{CE137346-CF41-4ACC-B176-C943F7CFD29D}" presName="parentText" presStyleLbl="node1" presStyleIdx="2" presStyleCnt="8">
        <dgm:presLayoutVars>
          <dgm:chMax val="0"/>
          <dgm:bulletEnabled val="1"/>
        </dgm:presLayoutVars>
      </dgm:prSet>
      <dgm:spPr/>
    </dgm:pt>
    <dgm:pt modelId="{6A920621-BC82-4062-86CC-CBD7D9D49443}" type="pres">
      <dgm:prSet presAssocID="{CE137346-CF41-4ACC-B176-C943F7CFD29D}" presName="negativeSpace" presStyleCnt="0"/>
      <dgm:spPr/>
    </dgm:pt>
    <dgm:pt modelId="{2957C496-7EDA-43AE-9FE4-45438B96F92B}" type="pres">
      <dgm:prSet presAssocID="{CE137346-CF41-4ACC-B176-C943F7CFD29D}" presName="childText" presStyleLbl="conFgAcc1" presStyleIdx="2" presStyleCnt="8">
        <dgm:presLayoutVars>
          <dgm:bulletEnabled val="1"/>
        </dgm:presLayoutVars>
      </dgm:prSet>
      <dgm:spPr/>
    </dgm:pt>
    <dgm:pt modelId="{9A73B0B3-7A00-45CA-AADE-9FD6252F44F3}" type="pres">
      <dgm:prSet presAssocID="{9992BF6F-8C92-4004-B96C-AAE0DF2AE048}" presName="spaceBetweenRectangles" presStyleCnt="0"/>
      <dgm:spPr/>
    </dgm:pt>
    <dgm:pt modelId="{9F2781BE-F32D-496C-800D-18D834F234ED}" type="pres">
      <dgm:prSet presAssocID="{35C17BDB-F985-464F-B2AE-A883AB756254}" presName="parentLin" presStyleCnt="0"/>
      <dgm:spPr/>
    </dgm:pt>
    <dgm:pt modelId="{84A19584-BDE0-4EAA-A358-1426A81BFB94}" type="pres">
      <dgm:prSet presAssocID="{35C17BDB-F985-464F-B2AE-A883AB756254}" presName="parentLeftMargin" presStyleLbl="node1" presStyleIdx="2" presStyleCnt="8"/>
      <dgm:spPr/>
    </dgm:pt>
    <dgm:pt modelId="{9D56A80B-B96A-464C-B360-5206179F1B38}" type="pres">
      <dgm:prSet presAssocID="{35C17BDB-F985-464F-B2AE-A883AB756254}" presName="parentText" presStyleLbl="node1" presStyleIdx="3" presStyleCnt="8">
        <dgm:presLayoutVars>
          <dgm:chMax val="0"/>
          <dgm:bulletEnabled val="1"/>
        </dgm:presLayoutVars>
      </dgm:prSet>
      <dgm:spPr/>
    </dgm:pt>
    <dgm:pt modelId="{43372FD6-4DF0-4526-BB91-AA79C7C54060}" type="pres">
      <dgm:prSet presAssocID="{35C17BDB-F985-464F-B2AE-A883AB756254}" presName="negativeSpace" presStyleCnt="0"/>
      <dgm:spPr/>
    </dgm:pt>
    <dgm:pt modelId="{0A35F245-88B3-4FF6-9BDE-58191846036D}" type="pres">
      <dgm:prSet presAssocID="{35C17BDB-F985-464F-B2AE-A883AB756254}" presName="childText" presStyleLbl="conFgAcc1" presStyleIdx="3" presStyleCnt="8">
        <dgm:presLayoutVars>
          <dgm:bulletEnabled val="1"/>
        </dgm:presLayoutVars>
      </dgm:prSet>
      <dgm:spPr/>
    </dgm:pt>
    <dgm:pt modelId="{6C05DDC4-7630-4831-A71C-425709A0BF3F}" type="pres">
      <dgm:prSet presAssocID="{42573D8D-B5D4-4861-B18C-1540A0F159A4}" presName="spaceBetweenRectangles" presStyleCnt="0"/>
      <dgm:spPr/>
    </dgm:pt>
    <dgm:pt modelId="{E8CF666C-4332-476E-883D-580E81315F57}" type="pres">
      <dgm:prSet presAssocID="{0B6E016E-7650-4B11-990A-2392C68FDE6D}" presName="parentLin" presStyleCnt="0"/>
      <dgm:spPr/>
    </dgm:pt>
    <dgm:pt modelId="{05C224E7-954C-4E9C-AB64-0572B49F88DF}" type="pres">
      <dgm:prSet presAssocID="{0B6E016E-7650-4B11-990A-2392C68FDE6D}" presName="parentLeftMargin" presStyleLbl="node1" presStyleIdx="3" presStyleCnt="8"/>
      <dgm:spPr/>
    </dgm:pt>
    <dgm:pt modelId="{F6F7A027-3A71-4F51-8AEF-5746DDC9C543}" type="pres">
      <dgm:prSet presAssocID="{0B6E016E-7650-4B11-990A-2392C68FDE6D}" presName="parentText" presStyleLbl="node1" presStyleIdx="4" presStyleCnt="8">
        <dgm:presLayoutVars>
          <dgm:chMax val="0"/>
          <dgm:bulletEnabled val="1"/>
        </dgm:presLayoutVars>
      </dgm:prSet>
      <dgm:spPr/>
    </dgm:pt>
    <dgm:pt modelId="{0127F79C-C0BD-4496-A9B4-C31AE4778B9C}" type="pres">
      <dgm:prSet presAssocID="{0B6E016E-7650-4B11-990A-2392C68FDE6D}" presName="negativeSpace" presStyleCnt="0"/>
      <dgm:spPr/>
    </dgm:pt>
    <dgm:pt modelId="{AE28F7B6-2822-401E-83DA-F9039D411A01}" type="pres">
      <dgm:prSet presAssocID="{0B6E016E-7650-4B11-990A-2392C68FDE6D}" presName="childText" presStyleLbl="conFgAcc1" presStyleIdx="4" presStyleCnt="8">
        <dgm:presLayoutVars>
          <dgm:bulletEnabled val="1"/>
        </dgm:presLayoutVars>
      </dgm:prSet>
      <dgm:spPr/>
    </dgm:pt>
    <dgm:pt modelId="{881F3816-C1FB-447C-A60C-7E315FBD7AC3}" type="pres">
      <dgm:prSet presAssocID="{DB0E9CC5-FCFB-4E71-9128-F0BCEF3B48AF}" presName="spaceBetweenRectangles" presStyleCnt="0"/>
      <dgm:spPr/>
    </dgm:pt>
    <dgm:pt modelId="{120330A3-0382-4F77-820E-38D0994F7C7E}" type="pres">
      <dgm:prSet presAssocID="{00CD0A14-400B-4A39-A4E5-89B21BF2A6BC}" presName="parentLin" presStyleCnt="0"/>
      <dgm:spPr/>
    </dgm:pt>
    <dgm:pt modelId="{A0A0F9BF-3630-404E-A83D-B565461EEDB8}" type="pres">
      <dgm:prSet presAssocID="{00CD0A14-400B-4A39-A4E5-89B21BF2A6BC}" presName="parentLeftMargin" presStyleLbl="node1" presStyleIdx="4" presStyleCnt="8"/>
      <dgm:spPr/>
    </dgm:pt>
    <dgm:pt modelId="{7349C8D8-9367-45D2-8E89-C8AFD31872CB}" type="pres">
      <dgm:prSet presAssocID="{00CD0A14-400B-4A39-A4E5-89B21BF2A6BC}" presName="parentText" presStyleLbl="node1" presStyleIdx="5" presStyleCnt="8">
        <dgm:presLayoutVars>
          <dgm:chMax val="0"/>
          <dgm:bulletEnabled val="1"/>
        </dgm:presLayoutVars>
      </dgm:prSet>
      <dgm:spPr/>
    </dgm:pt>
    <dgm:pt modelId="{22A772DB-0761-4EBC-B77B-43A6D1D04D88}" type="pres">
      <dgm:prSet presAssocID="{00CD0A14-400B-4A39-A4E5-89B21BF2A6BC}" presName="negativeSpace" presStyleCnt="0"/>
      <dgm:spPr/>
    </dgm:pt>
    <dgm:pt modelId="{8739CB07-DCC5-4594-BE57-AB2D3A01B6B2}" type="pres">
      <dgm:prSet presAssocID="{00CD0A14-400B-4A39-A4E5-89B21BF2A6BC}" presName="childText" presStyleLbl="conFgAcc1" presStyleIdx="5" presStyleCnt="8">
        <dgm:presLayoutVars>
          <dgm:bulletEnabled val="1"/>
        </dgm:presLayoutVars>
      </dgm:prSet>
      <dgm:spPr/>
    </dgm:pt>
    <dgm:pt modelId="{DD4EDFDC-F6AB-418E-8640-10AC012E152A}" type="pres">
      <dgm:prSet presAssocID="{7BB58948-4C47-4AF0-A5AC-DC81FEE51107}" presName="spaceBetweenRectangles" presStyleCnt="0"/>
      <dgm:spPr/>
    </dgm:pt>
    <dgm:pt modelId="{69DC5558-645D-422F-B8EF-68DAE5579A83}" type="pres">
      <dgm:prSet presAssocID="{956F6A1E-0FF2-4AB2-B716-5B612FE27443}" presName="parentLin" presStyleCnt="0"/>
      <dgm:spPr/>
    </dgm:pt>
    <dgm:pt modelId="{649015AF-B402-4332-9BA9-1B90A1140401}" type="pres">
      <dgm:prSet presAssocID="{956F6A1E-0FF2-4AB2-B716-5B612FE27443}" presName="parentLeftMargin" presStyleLbl="node1" presStyleIdx="5" presStyleCnt="8"/>
      <dgm:spPr/>
    </dgm:pt>
    <dgm:pt modelId="{5A87925F-97AA-4323-8E00-83893FCE30A0}" type="pres">
      <dgm:prSet presAssocID="{956F6A1E-0FF2-4AB2-B716-5B612FE27443}" presName="parentText" presStyleLbl="node1" presStyleIdx="6" presStyleCnt="8">
        <dgm:presLayoutVars>
          <dgm:chMax val="0"/>
          <dgm:bulletEnabled val="1"/>
        </dgm:presLayoutVars>
      </dgm:prSet>
      <dgm:spPr/>
    </dgm:pt>
    <dgm:pt modelId="{8C9A135E-F133-4C1D-9485-8FB952412622}" type="pres">
      <dgm:prSet presAssocID="{956F6A1E-0FF2-4AB2-B716-5B612FE27443}" presName="negativeSpace" presStyleCnt="0"/>
      <dgm:spPr/>
    </dgm:pt>
    <dgm:pt modelId="{DF06AE52-2BB6-4A53-A712-820ED1FD453F}" type="pres">
      <dgm:prSet presAssocID="{956F6A1E-0FF2-4AB2-B716-5B612FE27443}" presName="childText" presStyleLbl="conFgAcc1" presStyleIdx="6" presStyleCnt="8">
        <dgm:presLayoutVars>
          <dgm:bulletEnabled val="1"/>
        </dgm:presLayoutVars>
      </dgm:prSet>
      <dgm:spPr/>
    </dgm:pt>
    <dgm:pt modelId="{120A0948-EF9D-4CF7-86DD-E3958CBCF81D}" type="pres">
      <dgm:prSet presAssocID="{9B3CED49-57EA-4901-BC1D-49A1ACEC7FB8}" presName="spaceBetweenRectangles" presStyleCnt="0"/>
      <dgm:spPr/>
    </dgm:pt>
    <dgm:pt modelId="{243D1BD8-94E1-48A5-9CD0-CCCF3D3B83A4}" type="pres">
      <dgm:prSet presAssocID="{D9DD9020-81D3-4CF0-B3F8-AB39C6B9F254}" presName="parentLin" presStyleCnt="0"/>
      <dgm:spPr/>
    </dgm:pt>
    <dgm:pt modelId="{E638EB1D-3593-447B-A0DD-94D4FE94E355}" type="pres">
      <dgm:prSet presAssocID="{D9DD9020-81D3-4CF0-B3F8-AB39C6B9F254}" presName="parentLeftMargin" presStyleLbl="node1" presStyleIdx="6" presStyleCnt="8"/>
      <dgm:spPr/>
    </dgm:pt>
    <dgm:pt modelId="{505D64FE-9456-4C99-AA36-E7B43881B888}" type="pres">
      <dgm:prSet presAssocID="{D9DD9020-81D3-4CF0-B3F8-AB39C6B9F254}" presName="parentText" presStyleLbl="node1" presStyleIdx="7" presStyleCnt="8">
        <dgm:presLayoutVars>
          <dgm:chMax val="0"/>
          <dgm:bulletEnabled val="1"/>
        </dgm:presLayoutVars>
      </dgm:prSet>
      <dgm:spPr/>
    </dgm:pt>
    <dgm:pt modelId="{9F997605-83B7-4C10-9689-1DE68B093210}" type="pres">
      <dgm:prSet presAssocID="{D9DD9020-81D3-4CF0-B3F8-AB39C6B9F254}" presName="negativeSpace" presStyleCnt="0"/>
      <dgm:spPr/>
    </dgm:pt>
    <dgm:pt modelId="{E266B048-95D2-4816-9E98-30CE1549DD70}" type="pres">
      <dgm:prSet presAssocID="{D9DD9020-81D3-4CF0-B3F8-AB39C6B9F254}" presName="childText" presStyleLbl="conFgAcc1" presStyleIdx="7" presStyleCnt="8">
        <dgm:presLayoutVars>
          <dgm:bulletEnabled val="1"/>
        </dgm:presLayoutVars>
      </dgm:prSet>
      <dgm:spPr/>
    </dgm:pt>
  </dgm:ptLst>
  <dgm:cxnLst>
    <dgm:cxn modelId="{FFE95B0B-A281-47AA-B5C2-E77F42980AD0}" srcId="{A878AE7F-F764-4C87-BF4E-79A6952C44BD}" destId="{2FFEE5DE-68F2-44CA-B128-9800EED9E2E5}" srcOrd="1" destOrd="0" parTransId="{29BBAB51-4390-4A1A-85DE-A85F3D54A507}" sibTransId="{C8A3ED2D-21AE-470A-AF6E-CA6034BE6F2A}"/>
    <dgm:cxn modelId="{FF247117-4201-4CB5-8992-C15596F786BE}" type="presOf" srcId="{3814BB0A-02CE-4304-B7FC-44B50B77B9BD}" destId="{FB4C019D-4779-40A7-A85A-6DE6147BBC7F}" srcOrd="0" destOrd="0" presId="urn:microsoft.com/office/officeart/2005/8/layout/list1"/>
    <dgm:cxn modelId="{AA39A532-BB50-4409-99EB-B913A9C24254}" type="presOf" srcId="{00CD0A14-400B-4A39-A4E5-89B21BF2A6BC}" destId="{7349C8D8-9367-45D2-8E89-C8AFD31872CB}" srcOrd="1" destOrd="0" presId="urn:microsoft.com/office/officeart/2005/8/layout/list1"/>
    <dgm:cxn modelId="{75926E6A-AF49-4CA3-9D87-31BAFD724835}" type="presOf" srcId="{2FFEE5DE-68F2-44CA-B128-9800EED9E2E5}" destId="{6D428B1A-0CC6-4AF3-B852-76BC7E0ABE67}" srcOrd="0" destOrd="0" presId="urn:microsoft.com/office/officeart/2005/8/layout/list1"/>
    <dgm:cxn modelId="{DCBE446E-6E61-4E33-B9A8-43472179B29C}" type="presOf" srcId="{CE137346-CF41-4ACC-B176-C943F7CFD29D}" destId="{7BBB4715-9336-4613-A25F-33E85FFE5B3F}" srcOrd="0" destOrd="0" presId="urn:microsoft.com/office/officeart/2005/8/layout/list1"/>
    <dgm:cxn modelId="{BCFF1952-0408-43ED-B069-C264643B6817}" type="presOf" srcId="{00CD0A14-400B-4A39-A4E5-89B21BF2A6BC}" destId="{A0A0F9BF-3630-404E-A83D-B565461EEDB8}" srcOrd="0" destOrd="0" presId="urn:microsoft.com/office/officeart/2005/8/layout/list1"/>
    <dgm:cxn modelId="{6E91DB55-D540-42E3-8B2C-874A1CD7AF1A}" srcId="{A878AE7F-F764-4C87-BF4E-79A6952C44BD}" destId="{956F6A1E-0FF2-4AB2-B716-5B612FE27443}" srcOrd="6" destOrd="0" parTransId="{E3C4FF66-1951-43A2-92CA-8EBBE689F5AF}" sibTransId="{9B3CED49-57EA-4901-BC1D-49A1ACEC7FB8}"/>
    <dgm:cxn modelId="{C2C3FA56-DAC8-4E1F-BE40-196B4503B69D}" type="presOf" srcId="{D9DD9020-81D3-4CF0-B3F8-AB39C6B9F254}" destId="{505D64FE-9456-4C99-AA36-E7B43881B888}" srcOrd="1" destOrd="0" presId="urn:microsoft.com/office/officeart/2005/8/layout/list1"/>
    <dgm:cxn modelId="{AA38C57C-DDEB-4730-9D30-EA641022EB78}" srcId="{A878AE7F-F764-4C87-BF4E-79A6952C44BD}" destId="{00CD0A14-400B-4A39-A4E5-89B21BF2A6BC}" srcOrd="5" destOrd="0" parTransId="{699DB1DE-9B02-4DBD-A61B-8185A3932596}" sibTransId="{7BB58948-4C47-4AF0-A5AC-DC81FEE51107}"/>
    <dgm:cxn modelId="{E24F8484-0D13-4171-AE00-5844EB9E2E0A}" type="presOf" srcId="{956F6A1E-0FF2-4AB2-B716-5B612FE27443}" destId="{649015AF-B402-4332-9BA9-1B90A1140401}" srcOrd="0" destOrd="0" presId="urn:microsoft.com/office/officeart/2005/8/layout/list1"/>
    <dgm:cxn modelId="{01207598-09FA-4645-8BBB-8EAF3FBE61E8}" srcId="{A878AE7F-F764-4C87-BF4E-79A6952C44BD}" destId="{CE137346-CF41-4ACC-B176-C943F7CFD29D}" srcOrd="2" destOrd="0" parTransId="{69F101C5-8D5E-42E2-B708-47CD5027704E}" sibTransId="{9992BF6F-8C92-4004-B96C-AAE0DF2AE048}"/>
    <dgm:cxn modelId="{0CFA53A0-E900-43A8-B1AA-FE46529F8918}" type="presOf" srcId="{956F6A1E-0FF2-4AB2-B716-5B612FE27443}" destId="{5A87925F-97AA-4323-8E00-83893FCE30A0}" srcOrd="1" destOrd="0" presId="urn:microsoft.com/office/officeart/2005/8/layout/list1"/>
    <dgm:cxn modelId="{C369D4AD-7622-4338-A65E-06EE1B5DDB38}" type="presOf" srcId="{CE137346-CF41-4ACC-B176-C943F7CFD29D}" destId="{4EFE7FEC-9B04-4F8A-9491-645E5198AA87}" srcOrd="1" destOrd="0" presId="urn:microsoft.com/office/officeart/2005/8/layout/list1"/>
    <dgm:cxn modelId="{83F972B2-89DF-4C6A-B513-48EF396D6502}" type="presOf" srcId="{35C17BDB-F985-464F-B2AE-A883AB756254}" destId="{84A19584-BDE0-4EAA-A358-1426A81BFB94}" srcOrd="0" destOrd="0" presId="urn:microsoft.com/office/officeart/2005/8/layout/list1"/>
    <dgm:cxn modelId="{BAC798BA-BE87-48F6-97D9-25409383AAAC}" type="presOf" srcId="{35C17BDB-F985-464F-B2AE-A883AB756254}" destId="{9D56A80B-B96A-464C-B360-5206179F1B38}" srcOrd="1" destOrd="0" presId="urn:microsoft.com/office/officeart/2005/8/layout/list1"/>
    <dgm:cxn modelId="{5D3E3CBB-136B-474A-B94B-94137C48D237}" type="presOf" srcId="{A878AE7F-F764-4C87-BF4E-79A6952C44BD}" destId="{6D19BF1C-1A04-43E9-B2AA-659823C2EFD0}" srcOrd="0" destOrd="0" presId="urn:microsoft.com/office/officeart/2005/8/layout/list1"/>
    <dgm:cxn modelId="{EA144FBF-9ADF-4CE8-B9DF-87CA7E20F85E}" srcId="{A878AE7F-F764-4C87-BF4E-79A6952C44BD}" destId="{D9DD9020-81D3-4CF0-B3F8-AB39C6B9F254}" srcOrd="7" destOrd="0" parTransId="{9994EA9B-939B-4711-8B5C-6A1F3F4D334E}" sibTransId="{DADECF52-B078-4021-84BF-71BE2A8D4FBF}"/>
    <dgm:cxn modelId="{D5A515C1-CED3-4171-925C-5B2EE2EE1FF5}" srcId="{A878AE7F-F764-4C87-BF4E-79A6952C44BD}" destId="{3814BB0A-02CE-4304-B7FC-44B50B77B9BD}" srcOrd="0" destOrd="0" parTransId="{EFBAF758-9960-409E-A18D-928A1413F573}" sibTransId="{EBBCAB3F-82FA-4605-9B4A-2876521810FB}"/>
    <dgm:cxn modelId="{3BE20BC6-D620-484D-AD99-F1421FEB302E}" srcId="{A878AE7F-F764-4C87-BF4E-79A6952C44BD}" destId="{35C17BDB-F985-464F-B2AE-A883AB756254}" srcOrd="3" destOrd="0" parTransId="{F40D881D-C6F2-4F3B-AA79-6BCF4544FC07}" sibTransId="{42573D8D-B5D4-4861-B18C-1540A0F159A4}"/>
    <dgm:cxn modelId="{10D7E3CA-D104-437E-9551-C673E73C41C2}" type="presOf" srcId="{2FFEE5DE-68F2-44CA-B128-9800EED9E2E5}" destId="{7E39E7B1-D1DD-47DF-A624-F70B468D8C60}" srcOrd="1" destOrd="0" presId="urn:microsoft.com/office/officeart/2005/8/layout/list1"/>
    <dgm:cxn modelId="{560674CE-C479-4C57-8B14-7F70ECC3E83A}" type="presOf" srcId="{0B6E016E-7650-4B11-990A-2392C68FDE6D}" destId="{F6F7A027-3A71-4F51-8AEF-5746DDC9C543}" srcOrd="1" destOrd="0" presId="urn:microsoft.com/office/officeart/2005/8/layout/list1"/>
    <dgm:cxn modelId="{4AC0E4D1-CFA0-4248-A90C-0C909F02CD5F}" type="presOf" srcId="{3814BB0A-02CE-4304-B7FC-44B50B77B9BD}" destId="{7179A8F6-1E5D-4DEB-B7DC-8FDA3C82B9AF}" srcOrd="1" destOrd="0" presId="urn:microsoft.com/office/officeart/2005/8/layout/list1"/>
    <dgm:cxn modelId="{7AC8CCE5-CBFF-4AD3-932E-2EBB4AB59396}" type="presOf" srcId="{0B6E016E-7650-4B11-990A-2392C68FDE6D}" destId="{05C224E7-954C-4E9C-AB64-0572B49F88DF}" srcOrd="0" destOrd="0" presId="urn:microsoft.com/office/officeart/2005/8/layout/list1"/>
    <dgm:cxn modelId="{DFF6ECEE-40DB-4867-B1BC-33E3620DE229}" srcId="{A878AE7F-F764-4C87-BF4E-79A6952C44BD}" destId="{0B6E016E-7650-4B11-990A-2392C68FDE6D}" srcOrd="4" destOrd="0" parTransId="{53420810-ACB6-405A-A73E-AF5050B52003}" sibTransId="{DB0E9CC5-FCFB-4E71-9128-F0BCEF3B48AF}"/>
    <dgm:cxn modelId="{AA8D1AFA-4E25-4F3D-A375-3CB7EA066822}" type="presOf" srcId="{D9DD9020-81D3-4CF0-B3F8-AB39C6B9F254}" destId="{E638EB1D-3593-447B-A0DD-94D4FE94E355}" srcOrd="0" destOrd="0" presId="urn:microsoft.com/office/officeart/2005/8/layout/list1"/>
    <dgm:cxn modelId="{78C29FF7-AF9B-4CA3-84AC-EE9EFF53564B}" type="presParOf" srcId="{6D19BF1C-1A04-43E9-B2AA-659823C2EFD0}" destId="{D5ADDA2D-73A0-4CD5-976E-C32AED38154D}" srcOrd="0" destOrd="0" presId="urn:microsoft.com/office/officeart/2005/8/layout/list1"/>
    <dgm:cxn modelId="{84A06903-2384-4D2F-898F-FEF584E792E7}" type="presParOf" srcId="{D5ADDA2D-73A0-4CD5-976E-C32AED38154D}" destId="{FB4C019D-4779-40A7-A85A-6DE6147BBC7F}" srcOrd="0" destOrd="0" presId="urn:microsoft.com/office/officeart/2005/8/layout/list1"/>
    <dgm:cxn modelId="{F41FA405-2935-42F9-812E-EF169A25D8FE}" type="presParOf" srcId="{D5ADDA2D-73A0-4CD5-976E-C32AED38154D}" destId="{7179A8F6-1E5D-4DEB-B7DC-8FDA3C82B9AF}" srcOrd="1" destOrd="0" presId="urn:microsoft.com/office/officeart/2005/8/layout/list1"/>
    <dgm:cxn modelId="{F2F35227-9F7A-4EA4-8868-4E19FA5A7DC9}" type="presParOf" srcId="{6D19BF1C-1A04-43E9-B2AA-659823C2EFD0}" destId="{586178EA-08FA-41CD-9156-08837A883D22}" srcOrd="1" destOrd="0" presId="urn:microsoft.com/office/officeart/2005/8/layout/list1"/>
    <dgm:cxn modelId="{924F2606-0153-4AD9-B3EF-52350A51FF85}" type="presParOf" srcId="{6D19BF1C-1A04-43E9-B2AA-659823C2EFD0}" destId="{40BCD9FD-E391-43B0-A826-01E102861BB1}" srcOrd="2" destOrd="0" presId="urn:microsoft.com/office/officeart/2005/8/layout/list1"/>
    <dgm:cxn modelId="{5F2E3C33-EF08-41E1-841F-E1B642989690}" type="presParOf" srcId="{6D19BF1C-1A04-43E9-B2AA-659823C2EFD0}" destId="{9AE82AF5-BC5E-4965-B017-E5604629A142}" srcOrd="3" destOrd="0" presId="urn:microsoft.com/office/officeart/2005/8/layout/list1"/>
    <dgm:cxn modelId="{8192E47A-E2F0-4DF2-8DA8-23A57B36E768}" type="presParOf" srcId="{6D19BF1C-1A04-43E9-B2AA-659823C2EFD0}" destId="{5C07A3BD-2CDE-4357-B89A-F00A84650816}" srcOrd="4" destOrd="0" presId="urn:microsoft.com/office/officeart/2005/8/layout/list1"/>
    <dgm:cxn modelId="{4E0DCF60-7A3F-4F98-A41A-57B668DBEF94}" type="presParOf" srcId="{5C07A3BD-2CDE-4357-B89A-F00A84650816}" destId="{6D428B1A-0CC6-4AF3-B852-76BC7E0ABE67}" srcOrd="0" destOrd="0" presId="urn:microsoft.com/office/officeart/2005/8/layout/list1"/>
    <dgm:cxn modelId="{59372018-518F-45E6-8815-76C5F61C788C}" type="presParOf" srcId="{5C07A3BD-2CDE-4357-B89A-F00A84650816}" destId="{7E39E7B1-D1DD-47DF-A624-F70B468D8C60}" srcOrd="1" destOrd="0" presId="urn:microsoft.com/office/officeart/2005/8/layout/list1"/>
    <dgm:cxn modelId="{5005028D-2AA2-4CDE-9CA6-2FAE72FE2BC6}" type="presParOf" srcId="{6D19BF1C-1A04-43E9-B2AA-659823C2EFD0}" destId="{4C6C328B-7BC1-4BD0-9CF2-2F083A4C2678}" srcOrd="5" destOrd="0" presId="urn:microsoft.com/office/officeart/2005/8/layout/list1"/>
    <dgm:cxn modelId="{B6B07A72-16CB-42FE-A83E-ACFB71372DEF}" type="presParOf" srcId="{6D19BF1C-1A04-43E9-B2AA-659823C2EFD0}" destId="{A4D4CEA1-0B2C-4BCC-87DA-CC99840ACD7F}" srcOrd="6" destOrd="0" presId="urn:microsoft.com/office/officeart/2005/8/layout/list1"/>
    <dgm:cxn modelId="{9C04F4BC-DD52-4C37-937E-49B1D8BF3035}" type="presParOf" srcId="{6D19BF1C-1A04-43E9-B2AA-659823C2EFD0}" destId="{870ADCA9-0C0C-4D8C-AA01-269993191F3C}" srcOrd="7" destOrd="0" presId="urn:microsoft.com/office/officeart/2005/8/layout/list1"/>
    <dgm:cxn modelId="{3B0BE5FF-FF9C-4582-988A-4F809B70F161}" type="presParOf" srcId="{6D19BF1C-1A04-43E9-B2AA-659823C2EFD0}" destId="{E1ACC300-0AE2-4121-BF9A-D43006A5FEE5}" srcOrd="8" destOrd="0" presId="urn:microsoft.com/office/officeart/2005/8/layout/list1"/>
    <dgm:cxn modelId="{7E286FF1-459D-48E9-AAFD-672712134DB3}" type="presParOf" srcId="{E1ACC300-0AE2-4121-BF9A-D43006A5FEE5}" destId="{7BBB4715-9336-4613-A25F-33E85FFE5B3F}" srcOrd="0" destOrd="0" presId="urn:microsoft.com/office/officeart/2005/8/layout/list1"/>
    <dgm:cxn modelId="{41F9CA23-F720-4E88-B445-7DE6399F6F54}" type="presParOf" srcId="{E1ACC300-0AE2-4121-BF9A-D43006A5FEE5}" destId="{4EFE7FEC-9B04-4F8A-9491-645E5198AA87}" srcOrd="1" destOrd="0" presId="urn:microsoft.com/office/officeart/2005/8/layout/list1"/>
    <dgm:cxn modelId="{E26825F9-F48D-41B2-A578-118BF89CD7A8}" type="presParOf" srcId="{6D19BF1C-1A04-43E9-B2AA-659823C2EFD0}" destId="{6A920621-BC82-4062-86CC-CBD7D9D49443}" srcOrd="9" destOrd="0" presId="urn:microsoft.com/office/officeart/2005/8/layout/list1"/>
    <dgm:cxn modelId="{2CAFBF8C-5957-4034-9CB7-5E5D57EF33EB}" type="presParOf" srcId="{6D19BF1C-1A04-43E9-B2AA-659823C2EFD0}" destId="{2957C496-7EDA-43AE-9FE4-45438B96F92B}" srcOrd="10" destOrd="0" presId="urn:microsoft.com/office/officeart/2005/8/layout/list1"/>
    <dgm:cxn modelId="{92B26630-9F30-4633-9A60-EE98DCDE9F6D}" type="presParOf" srcId="{6D19BF1C-1A04-43E9-B2AA-659823C2EFD0}" destId="{9A73B0B3-7A00-45CA-AADE-9FD6252F44F3}" srcOrd="11" destOrd="0" presId="urn:microsoft.com/office/officeart/2005/8/layout/list1"/>
    <dgm:cxn modelId="{D771F2CB-BC66-442C-8BD5-F00074E8912E}" type="presParOf" srcId="{6D19BF1C-1A04-43E9-B2AA-659823C2EFD0}" destId="{9F2781BE-F32D-496C-800D-18D834F234ED}" srcOrd="12" destOrd="0" presId="urn:microsoft.com/office/officeart/2005/8/layout/list1"/>
    <dgm:cxn modelId="{53E8A100-A60D-4C6D-A2B3-AA7E48B3F098}" type="presParOf" srcId="{9F2781BE-F32D-496C-800D-18D834F234ED}" destId="{84A19584-BDE0-4EAA-A358-1426A81BFB94}" srcOrd="0" destOrd="0" presId="urn:microsoft.com/office/officeart/2005/8/layout/list1"/>
    <dgm:cxn modelId="{053C1D20-7DEC-459A-AE89-334F254B11A6}" type="presParOf" srcId="{9F2781BE-F32D-496C-800D-18D834F234ED}" destId="{9D56A80B-B96A-464C-B360-5206179F1B38}" srcOrd="1" destOrd="0" presId="urn:microsoft.com/office/officeart/2005/8/layout/list1"/>
    <dgm:cxn modelId="{497E69D3-D65F-45B9-9525-8065CE7E15D7}" type="presParOf" srcId="{6D19BF1C-1A04-43E9-B2AA-659823C2EFD0}" destId="{43372FD6-4DF0-4526-BB91-AA79C7C54060}" srcOrd="13" destOrd="0" presId="urn:microsoft.com/office/officeart/2005/8/layout/list1"/>
    <dgm:cxn modelId="{6A427056-A784-4049-84CB-4B737D4E44D8}" type="presParOf" srcId="{6D19BF1C-1A04-43E9-B2AA-659823C2EFD0}" destId="{0A35F245-88B3-4FF6-9BDE-58191846036D}" srcOrd="14" destOrd="0" presId="urn:microsoft.com/office/officeart/2005/8/layout/list1"/>
    <dgm:cxn modelId="{857C16D7-BACF-4702-A436-3EB854283CF9}" type="presParOf" srcId="{6D19BF1C-1A04-43E9-B2AA-659823C2EFD0}" destId="{6C05DDC4-7630-4831-A71C-425709A0BF3F}" srcOrd="15" destOrd="0" presId="urn:microsoft.com/office/officeart/2005/8/layout/list1"/>
    <dgm:cxn modelId="{4CEE7A25-FBCA-4C69-BD35-05D94A875EC7}" type="presParOf" srcId="{6D19BF1C-1A04-43E9-B2AA-659823C2EFD0}" destId="{E8CF666C-4332-476E-883D-580E81315F57}" srcOrd="16" destOrd="0" presId="urn:microsoft.com/office/officeart/2005/8/layout/list1"/>
    <dgm:cxn modelId="{5268FA83-3F2F-46AF-9015-B7ED7C2AAA5F}" type="presParOf" srcId="{E8CF666C-4332-476E-883D-580E81315F57}" destId="{05C224E7-954C-4E9C-AB64-0572B49F88DF}" srcOrd="0" destOrd="0" presId="urn:microsoft.com/office/officeart/2005/8/layout/list1"/>
    <dgm:cxn modelId="{6A037349-3802-43B9-A394-1198AB5A0071}" type="presParOf" srcId="{E8CF666C-4332-476E-883D-580E81315F57}" destId="{F6F7A027-3A71-4F51-8AEF-5746DDC9C543}" srcOrd="1" destOrd="0" presId="urn:microsoft.com/office/officeart/2005/8/layout/list1"/>
    <dgm:cxn modelId="{CC3A2B3D-E59B-4083-8610-32634B400176}" type="presParOf" srcId="{6D19BF1C-1A04-43E9-B2AA-659823C2EFD0}" destId="{0127F79C-C0BD-4496-A9B4-C31AE4778B9C}" srcOrd="17" destOrd="0" presId="urn:microsoft.com/office/officeart/2005/8/layout/list1"/>
    <dgm:cxn modelId="{3F234DE0-ACB7-42DB-A2BC-5729307D65B6}" type="presParOf" srcId="{6D19BF1C-1A04-43E9-B2AA-659823C2EFD0}" destId="{AE28F7B6-2822-401E-83DA-F9039D411A01}" srcOrd="18" destOrd="0" presId="urn:microsoft.com/office/officeart/2005/8/layout/list1"/>
    <dgm:cxn modelId="{3E1DFC84-5D8F-42E8-9E37-8300FB7A2BA1}" type="presParOf" srcId="{6D19BF1C-1A04-43E9-B2AA-659823C2EFD0}" destId="{881F3816-C1FB-447C-A60C-7E315FBD7AC3}" srcOrd="19" destOrd="0" presId="urn:microsoft.com/office/officeart/2005/8/layout/list1"/>
    <dgm:cxn modelId="{32F99333-D9FA-4691-A40F-CFFF1BD182A7}" type="presParOf" srcId="{6D19BF1C-1A04-43E9-B2AA-659823C2EFD0}" destId="{120330A3-0382-4F77-820E-38D0994F7C7E}" srcOrd="20" destOrd="0" presId="urn:microsoft.com/office/officeart/2005/8/layout/list1"/>
    <dgm:cxn modelId="{7C73D588-ECAC-482C-9536-8D797F5CAE17}" type="presParOf" srcId="{120330A3-0382-4F77-820E-38D0994F7C7E}" destId="{A0A0F9BF-3630-404E-A83D-B565461EEDB8}" srcOrd="0" destOrd="0" presId="urn:microsoft.com/office/officeart/2005/8/layout/list1"/>
    <dgm:cxn modelId="{865A5CD2-A398-49D4-9B49-C59BBD849D2B}" type="presParOf" srcId="{120330A3-0382-4F77-820E-38D0994F7C7E}" destId="{7349C8D8-9367-45D2-8E89-C8AFD31872CB}" srcOrd="1" destOrd="0" presId="urn:microsoft.com/office/officeart/2005/8/layout/list1"/>
    <dgm:cxn modelId="{CAE37FBD-4418-4127-9795-3510484A5DFC}" type="presParOf" srcId="{6D19BF1C-1A04-43E9-B2AA-659823C2EFD0}" destId="{22A772DB-0761-4EBC-B77B-43A6D1D04D88}" srcOrd="21" destOrd="0" presId="urn:microsoft.com/office/officeart/2005/8/layout/list1"/>
    <dgm:cxn modelId="{7321268B-7FFE-4799-A5C6-41925E9AF431}" type="presParOf" srcId="{6D19BF1C-1A04-43E9-B2AA-659823C2EFD0}" destId="{8739CB07-DCC5-4594-BE57-AB2D3A01B6B2}" srcOrd="22" destOrd="0" presId="urn:microsoft.com/office/officeart/2005/8/layout/list1"/>
    <dgm:cxn modelId="{86813A17-51D4-4070-A5E5-B708D63E75B5}" type="presParOf" srcId="{6D19BF1C-1A04-43E9-B2AA-659823C2EFD0}" destId="{DD4EDFDC-F6AB-418E-8640-10AC012E152A}" srcOrd="23" destOrd="0" presId="urn:microsoft.com/office/officeart/2005/8/layout/list1"/>
    <dgm:cxn modelId="{110A0235-6EBE-45C9-BEF6-D06B37FCADC4}" type="presParOf" srcId="{6D19BF1C-1A04-43E9-B2AA-659823C2EFD0}" destId="{69DC5558-645D-422F-B8EF-68DAE5579A83}" srcOrd="24" destOrd="0" presId="urn:microsoft.com/office/officeart/2005/8/layout/list1"/>
    <dgm:cxn modelId="{E8A889BE-B1CE-40D9-B5EB-7580F6FECE6E}" type="presParOf" srcId="{69DC5558-645D-422F-B8EF-68DAE5579A83}" destId="{649015AF-B402-4332-9BA9-1B90A1140401}" srcOrd="0" destOrd="0" presId="urn:microsoft.com/office/officeart/2005/8/layout/list1"/>
    <dgm:cxn modelId="{486F9A21-2C24-437B-A215-5D7BF94A440E}" type="presParOf" srcId="{69DC5558-645D-422F-B8EF-68DAE5579A83}" destId="{5A87925F-97AA-4323-8E00-83893FCE30A0}" srcOrd="1" destOrd="0" presId="urn:microsoft.com/office/officeart/2005/8/layout/list1"/>
    <dgm:cxn modelId="{B3210C48-60DB-4C21-8379-09281DEF83A0}" type="presParOf" srcId="{6D19BF1C-1A04-43E9-B2AA-659823C2EFD0}" destId="{8C9A135E-F133-4C1D-9485-8FB952412622}" srcOrd="25" destOrd="0" presId="urn:microsoft.com/office/officeart/2005/8/layout/list1"/>
    <dgm:cxn modelId="{F4D8A960-4A6A-49E3-B12B-9E2D5470F79F}" type="presParOf" srcId="{6D19BF1C-1A04-43E9-B2AA-659823C2EFD0}" destId="{DF06AE52-2BB6-4A53-A712-820ED1FD453F}" srcOrd="26" destOrd="0" presId="urn:microsoft.com/office/officeart/2005/8/layout/list1"/>
    <dgm:cxn modelId="{B14890B4-846E-4305-AC2F-11149C053C89}" type="presParOf" srcId="{6D19BF1C-1A04-43E9-B2AA-659823C2EFD0}" destId="{120A0948-EF9D-4CF7-86DD-E3958CBCF81D}" srcOrd="27" destOrd="0" presId="urn:microsoft.com/office/officeart/2005/8/layout/list1"/>
    <dgm:cxn modelId="{D3A635A3-71B4-4B79-AFF0-CB97253A89E8}" type="presParOf" srcId="{6D19BF1C-1A04-43E9-B2AA-659823C2EFD0}" destId="{243D1BD8-94E1-48A5-9CD0-CCCF3D3B83A4}" srcOrd="28" destOrd="0" presId="urn:microsoft.com/office/officeart/2005/8/layout/list1"/>
    <dgm:cxn modelId="{4C22FF9E-FFF2-45EC-9C63-ECA8FAF79E95}" type="presParOf" srcId="{243D1BD8-94E1-48A5-9CD0-CCCF3D3B83A4}" destId="{E638EB1D-3593-447B-A0DD-94D4FE94E355}" srcOrd="0" destOrd="0" presId="urn:microsoft.com/office/officeart/2005/8/layout/list1"/>
    <dgm:cxn modelId="{260DCA41-0023-43FE-AD48-4EA889C80297}" type="presParOf" srcId="{243D1BD8-94E1-48A5-9CD0-CCCF3D3B83A4}" destId="{505D64FE-9456-4C99-AA36-E7B43881B888}" srcOrd="1" destOrd="0" presId="urn:microsoft.com/office/officeart/2005/8/layout/list1"/>
    <dgm:cxn modelId="{FCEFB7AF-D2A3-4C00-94CB-9806F1F4ACA2}" type="presParOf" srcId="{6D19BF1C-1A04-43E9-B2AA-659823C2EFD0}" destId="{9F997605-83B7-4C10-9689-1DE68B093210}" srcOrd="29" destOrd="0" presId="urn:microsoft.com/office/officeart/2005/8/layout/list1"/>
    <dgm:cxn modelId="{11752112-0AA2-4E74-9F3C-FD0118E79DCA}" type="presParOf" srcId="{6D19BF1C-1A04-43E9-B2AA-659823C2EFD0}" destId="{E266B048-95D2-4816-9E98-30CE1549DD70}"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CD9FD-E391-43B0-A826-01E102861BB1}">
      <dsp:nvSpPr>
        <dsp:cNvPr id="0" name=""/>
        <dsp:cNvSpPr/>
      </dsp:nvSpPr>
      <dsp:spPr>
        <a:xfrm>
          <a:off x="0" y="566176"/>
          <a:ext cx="7659329" cy="3780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79A8F6-1E5D-4DEB-B7DC-8FDA3C82B9AF}">
      <dsp:nvSpPr>
        <dsp:cNvPr id="0" name=""/>
        <dsp:cNvSpPr/>
      </dsp:nvSpPr>
      <dsp:spPr>
        <a:xfrm>
          <a:off x="382966" y="344776"/>
          <a:ext cx="5361530" cy="4428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3" tIns="0" rIns="202653" bIns="0" numCol="1" spcCol="1270" anchor="ctr" anchorCtr="0">
          <a:noAutofit/>
        </a:bodyPr>
        <a:lstStyle/>
        <a:p>
          <a:pPr marL="0" lvl="0" indent="0" algn="l" defTabSz="666750">
            <a:lnSpc>
              <a:spcPct val="90000"/>
            </a:lnSpc>
            <a:spcBef>
              <a:spcPct val="0"/>
            </a:spcBef>
            <a:spcAft>
              <a:spcPct val="35000"/>
            </a:spcAft>
            <a:buNone/>
          </a:pPr>
          <a:r>
            <a:rPr lang="tr-TR" sz="1500" kern="1200" dirty="0"/>
            <a:t>Yapay</a:t>
          </a:r>
          <a:r>
            <a:rPr lang="tr-TR" sz="1500" kern="1200" baseline="0" dirty="0"/>
            <a:t> </a:t>
          </a:r>
          <a:r>
            <a:rPr lang="tr-TR" sz="1500" kern="1200" baseline="0" dirty="0" err="1"/>
            <a:t>Zeka’nın</a:t>
          </a:r>
          <a:r>
            <a:rPr lang="tr-TR" sz="1500" kern="1200" baseline="0" dirty="0"/>
            <a:t> Önemi</a:t>
          </a:r>
          <a:endParaRPr lang="tr-TR" sz="1500" kern="1200" dirty="0"/>
        </a:p>
      </dsp:txBody>
      <dsp:txXfrm>
        <a:off x="404582" y="366392"/>
        <a:ext cx="5318298" cy="399568"/>
      </dsp:txXfrm>
    </dsp:sp>
    <dsp:sp modelId="{A4D4CEA1-0B2C-4BCC-87DA-CC99840ACD7F}">
      <dsp:nvSpPr>
        <dsp:cNvPr id="0" name=""/>
        <dsp:cNvSpPr/>
      </dsp:nvSpPr>
      <dsp:spPr>
        <a:xfrm>
          <a:off x="0" y="1246577"/>
          <a:ext cx="7659329" cy="378000"/>
        </a:xfrm>
        <a:prstGeom prst="rect">
          <a:avLst/>
        </a:prstGeom>
        <a:solidFill>
          <a:schemeClr val="lt1">
            <a:alpha val="90000"/>
            <a:hueOff val="0"/>
            <a:satOff val="0"/>
            <a:lumOff val="0"/>
            <a:alphaOff val="0"/>
          </a:schemeClr>
        </a:solidFill>
        <a:ln w="19050" cap="flat" cmpd="sng" algn="ctr">
          <a:solidFill>
            <a:schemeClr val="accent4">
              <a:hueOff val="942848"/>
              <a:satOff val="-4172"/>
              <a:lumOff val="-7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39E7B1-D1DD-47DF-A624-F70B468D8C60}">
      <dsp:nvSpPr>
        <dsp:cNvPr id="0" name=""/>
        <dsp:cNvSpPr/>
      </dsp:nvSpPr>
      <dsp:spPr>
        <a:xfrm>
          <a:off x="382966" y="987428"/>
          <a:ext cx="5361530" cy="442800"/>
        </a:xfrm>
        <a:prstGeom prst="roundRect">
          <a:avLst/>
        </a:prstGeom>
        <a:solidFill>
          <a:schemeClr val="accent4">
            <a:hueOff val="942848"/>
            <a:satOff val="-4172"/>
            <a:lumOff val="-70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3" tIns="0" rIns="202653" bIns="0" numCol="1" spcCol="1270" anchor="ctr" anchorCtr="0">
          <a:noAutofit/>
        </a:bodyPr>
        <a:lstStyle/>
        <a:p>
          <a:pPr marL="0" lvl="0" indent="0" algn="l" defTabSz="666750">
            <a:lnSpc>
              <a:spcPct val="90000"/>
            </a:lnSpc>
            <a:spcBef>
              <a:spcPct val="0"/>
            </a:spcBef>
            <a:spcAft>
              <a:spcPct val="35000"/>
            </a:spcAft>
            <a:buNone/>
          </a:pPr>
          <a:r>
            <a:rPr lang="tr-TR" sz="1500" kern="1200" dirty="0"/>
            <a:t>Yapay </a:t>
          </a:r>
          <a:r>
            <a:rPr lang="tr-TR" sz="1500" kern="1200" dirty="0" err="1"/>
            <a:t>Zeka’nın</a:t>
          </a:r>
          <a:r>
            <a:rPr lang="tr-TR" sz="1500" kern="1200" dirty="0"/>
            <a:t> Kullanım Alanları: Sağlık </a:t>
          </a:r>
        </a:p>
      </dsp:txBody>
      <dsp:txXfrm>
        <a:off x="404582" y="1009044"/>
        <a:ext cx="5318298" cy="399568"/>
      </dsp:txXfrm>
    </dsp:sp>
    <dsp:sp modelId="{2957C496-7EDA-43AE-9FE4-45438B96F92B}">
      <dsp:nvSpPr>
        <dsp:cNvPr id="0" name=""/>
        <dsp:cNvSpPr/>
      </dsp:nvSpPr>
      <dsp:spPr>
        <a:xfrm>
          <a:off x="0" y="1926977"/>
          <a:ext cx="7659329" cy="378000"/>
        </a:xfrm>
        <a:prstGeom prst="rect">
          <a:avLst/>
        </a:prstGeom>
        <a:solidFill>
          <a:schemeClr val="lt1">
            <a:alpha val="90000"/>
            <a:hueOff val="0"/>
            <a:satOff val="0"/>
            <a:lumOff val="0"/>
            <a:alphaOff val="0"/>
          </a:schemeClr>
        </a:solidFill>
        <a:ln w="19050" cap="flat" cmpd="sng" algn="ctr">
          <a:solidFill>
            <a:schemeClr val="accent4">
              <a:hueOff val="1885696"/>
              <a:satOff val="-8343"/>
              <a:lumOff val="-14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FE7FEC-9B04-4F8A-9491-645E5198AA87}">
      <dsp:nvSpPr>
        <dsp:cNvPr id="0" name=""/>
        <dsp:cNvSpPr/>
      </dsp:nvSpPr>
      <dsp:spPr>
        <a:xfrm>
          <a:off x="382966" y="1705577"/>
          <a:ext cx="5361530" cy="442800"/>
        </a:xfrm>
        <a:prstGeom prst="roundRect">
          <a:avLst/>
        </a:prstGeom>
        <a:solidFill>
          <a:schemeClr val="accent4">
            <a:hueOff val="1885696"/>
            <a:satOff val="-8343"/>
            <a:lumOff val="-140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3" tIns="0" rIns="202653" bIns="0" numCol="1" spcCol="1270" anchor="ctr" anchorCtr="0">
          <a:noAutofit/>
        </a:bodyPr>
        <a:lstStyle/>
        <a:p>
          <a:pPr marL="0" lvl="0" indent="0" algn="l" defTabSz="666750">
            <a:lnSpc>
              <a:spcPct val="90000"/>
            </a:lnSpc>
            <a:spcBef>
              <a:spcPct val="0"/>
            </a:spcBef>
            <a:spcAft>
              <a:spcPct val="35000"/>
            </a:spcAft>
            <a:buNone/>
          </a:pPr>
          <a:r>
            <a:rPr lang="tr-TR" sz="1500" kern="1200" dirty="0"/>
            <a:t>Yapay </a:t>
          </a:r>
          <a:r>
            <a:rPr lang="tr-TR" sz="1500" kern="1200" dirty="0" err="1"/>
            <a:t>Zeka’nın</a:t>
          </a:r>
          <a:r>
            <a:rPr lang="tr-TR" sz="1500" kern="1200" dirty="0"/>
            <a:t> Kullanım Alanları: Finans ve Bankacılık </a:t>
          </a:r>
        </a:p>
      </dsp:txBody>
      <dsp:txXfrm>
        <a:off x="404582" y="1727193"/>
        <a:ext cx="5318298" cy="399568"/>
      </dsp:txXfrm>
    </dsp:sp>
    <dsp:sp modelId="{0A35F245-88B3-4FF6-9BDE-58191846036D}">
      <dsp:nvSpPr>
        <dsp:cNvPr id="0" name=""/>
        <dsp:cNvSpPr/>
      </dsp:nvSpPr>
      <dsp:spPr>
        <a:xfrm>
          <a:off x="0" y="2607377"/>
          <a:ext cx="7659329" cy="378000"/>
        </a:xfrm>
        <a:prstGeom prst="rect">
          <a:avLst/>
        </a:prstGeom>
        <a:solidFill>
          <a:schemeClr val="lt1">
            <a:alpha val="90000"/>
            <a:hueOff val="0"/>
            <a:satOff val="0"/>
            <a:lumOff val="0"/>
            <a:alphaOff val="0"/>
          </a:schemeClr>
        </a:solidFill>
        <a:ln w="19050" cap="flat" cmpd="sng" algn="ctr">
          <a:solidFill>
            <a:schemeClr val="accent4">
              <a:hueOff val="2828544"/>
              <a:satOff val="-12515"/>
              <a:lumOff val="-21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56A80B-B96A-464C-B360-5206179F1B38}">
      <dsp:nvSpPr>
        <dsp:cNvPr id="0" name=""/>
        <dsp:cNvSpPr/>
      </dsp:nvSpPr>
      <dsp:spPr>
        <a:xfrm>
          <a:off x="382966" y="2385977"/>
          <a:ext cx="5361530" cy="442800"/>
        </a:xfrm>
        <a:prstGeom prst="roundRect">
          <a:avLst/>
        </a:prstGeom>
        <a:solidFill>
          <a:schemeClr val="accent4">
            <a:hueOff val="2828544"/>
            <a:satOff val="-12515"/>
            <a:lumOff val="-210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3" tIns="0" rIns="202653" bIns="0" numCol="1" spcCol="1270" anchor="ctr" anchorCtr="0">
          <a:noAutofit/>
        </a:bodyPr>
        <a:lstStyle/>
        <a:p>
          <a:pPr marL="0" lvl="0" indent="0" algn="l" defTabSz="666750">
            <a:lnSpc>
              <a:spcPct val="90000"/>
            </a:lnSpc>
            <a:spcBef>
              <a:spcPct val="0"/>
            </a:spcBef>
            <a:spcAft>
              <a:spcPct val="35000"/>
            </a:spcAft>
            <a:buNone/>
          </a:pPr>
          <a:r>
            <a:rPr lang="tr-TR" sz="1500" kern="1200" dirty="0"/>
            <a:t>Yapay </a:t>
          </a:r>
          <a:r>
            <a:rPr lang="tr-TR" sz="1500" kern="1200" dirty="0" err="1"/>
            <a:t>Zeka’nın</a:t>
          </a:r>
          <a:r>
            <a:rPr lang="tr-TR" sz="1500" kern="1200" dirty="0"/>
            <a:t> Kullanım Alanları: Eğitim </a:t>
          </a:r>
        </a:p>
      </dsp:txBody>
      <dsp:txXfrm>
        <a:off x="404582" y="2407593"/>
        <a:ext cx="5318298" cy="399568"/>
      </dsp:txXfrm>
    </dsp:sp>
    <dsp:sp modelId="{AE28F7B6-2822-401E-83DA-F9039D411A01}">
      <dsp:nvSpPr>
        <dsp:cNvPr id="0" name=""/>
        <dsp:cNvSpPr/>
      </dsp:nvSpPr>
      <dsp:spPr>
        <a:xfrm>
          <a:off x="0" y="3287777"/>
          <a:ext cx="7659329" cy="378000"/>
        </a:xfrm>
        <a:prstGeom prst="rect">
          <a:avLst/>
        </a:prstGeom>
        <a:solidFill>
          <a:schemeClr val="lt1">
            <a:alpha val="90000"/>
            <a:hueOff val="0"/>
            <a:satOff val="0"/>
            <a:lumOff val="0"/>
            <a:alphaOff val="0"/>
          </a:schemeClr>
        </a:solidFill>
        <a:ln w="19050" cap="flat" cmpd="sng" algn="ctr">
          <a:solidFill>
            <a:schemeClr val="accent4">
              <a:hueOff val="3771393"/>
              <a:satOff val="-16687"/>
              <a:lumOff val="-28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F7A027-3A71-4F51-8AEF-5746DDC9C543}">
      <dsp:nvSpPr>
        <dsp:cNvPr id="0" name=""/>
        <dsp:cNvSpPr/>
      </dsp:nvSpPr>
      <dsp:spPr>
        <a:xfrm>
          <a:off x="382966" y="3066377"/>
          <a:ext cx="5361530" cy="442800"/>
        </a:xfrm>
        <a:prstGeom prst="roundRect">
          <a:avLst/>
        </a:prstGeom>
        <a:solidFill>
          <a:schemeClr val="accent4">
            <a:hueOff val="3771393"/>
            <a:satOff val="-16687"/>
            <a:lumOff val="-28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3" tIns="0" rIns="202653" bIns="0" numCol="1" spcCol="1270" anchor="ctr" anchorCtr="0">
          <a:noAutofit/>
        </a:bodyPr>
        <a:lstStyle/>
        <a:p>
          <a:pPr marL="0" lvl="0" indent="0" algn="l" defTabSz="666750">
            <a:lnSpc>
              <a:spcPct val="90000"/>
            </a:lnSpc>
            <a:spcBef>
              <a:spcPct val="0"/>
            </a:spcBef>
            <a:spcAft>
              <a:spcPct val="35000"/>
            </a:spcAft>
            <a:buNone/>
          </a:pPr>
          <a:r>
            <a:rPr lang="tr-TR" sz="1500" kern="1200" dirty="0"/>
            <a:t>Yapay </a:t>
          </a:r>
          <a:r>
            <a:rPr lang="tr-TR" sz="1500" kern="1200" dirty="0" err="1"/>
            <a:t>Zeka’nın</a:t>
          </a:r>
          <a:r>
            <a:rPr lang="tr-TR" sz="1500" kern="1200" dirty="0"/>
            <a:t> Kullanım Alanları: Otomotiv ve Ulaşım </a:t>
          </a:r>
        </a:p>
      </dsp:txBody>
      <dsp:txXfrm>
        <a:off x="404582" y="3087993"/>
        <a:ext cx="5318298" cy="399568"/>
      </dsp:txXfrm>
    </dsp:sp>
    <dsp:sp modelId="{8739CB07-DCC5-4594-BE57-AB2D3A01B6B2}">
      <dsp:nvSpPr>
        <dsp:cNvPr id="0" name=""/>
        <dsp:cNvSpPr/>
      </dsp:nvSpPr>
      <dsp:spPr>
        <a:xfrm>
          <a:off x="0" y="3968177"/>
          <a:ext cx="7659329" cy="378000"/>
        </a:xfrm>
        <a:prstGeom prst="rect">
          <a:avLst/>
        </a:prstGeom>
        <a:solidFill>
          <a:schemeClr val="lt1">
            <a:alpha val="90000"/>
            <a:hueOff val="0"/>
            <a:satOff val="0"/>
            <a:lumOff val="0"/>
            <a:alphaOff val="0"/>
          </a:schemeClr>
        </a:solidFill>
        <a:ln w="19050" cap="flat" cmpd="sng" algn="ctr">
          <a:solidFill>
            <a:schemeClr val="accent4">
              <a:hueOff val="4714241"/>
              <a:satOff val="-20859"/>
              <a:lumOff val="-35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49C8D8-9367-45D2-8E89-C8AFD31872CB}">
      <dsp:nvSpPr>
        <dsp:cNvPr id="0" name=""/>
        <dsp:cNvSpPr/>
      </dsp:nvSpPr>
      <dsp:spPr>
        <a:xfrm>
          <a:off x="382966" y="3746777"/>
          <a:ext cx="5361530" cy="442800"/>
        </a:xfrm>
        <a:prstGeom prst="roundRect">
          <a:avLst/>
        </a:prstGeom>
        <a:solidFill>
          <a:schemeClr val="accent4">
            <a:hueOff val="4714241"/>
            <a:satOff val="-20859"/>
            <a:lumOff val="-35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3" tIns="0" rIns="202653" bIns="0" numCol="1" spcCol="1270" anchor="ctr" anchorCtr="0">
          <a:noAutofit/>
        </a:bodyPr>
        <a:lstStyle/>
        <a:p>
          <a:pPr marL="0" lvl="0" indent="0" algn="l" defTabSz="666750">
            <a:lnSpc>
              <a:spcPct val="90000"/>
            </a:lnSpc>
            <a:spcBef>
              <a:spcPct val="0"/>
            </a:spcBef>
            <a:spcAft>
              <a:spcPct val="35000"/>
            </a:spcAft>
            <a:buNone/>
          </a:pPr>
          <a:r>
            <a:rPr lang="tr-TR" sz="1500" kern="1200" dirty="0"/>
            <a:t>Yapay </a:t>
          </a:r>
          <a:r>
            <a:rPr lang="tr-TR" sz="1500" kern="1200" dirty="0" err="1"/>
            <a:t>Zeka’nın</a:t>
          </a:r>
          <a:r>
            <a:rPr lang="tr-TR" sz="1500" kern="1200" dirty="0"/>
            <a:t> Kullanım Alanları: Güvenlik ve Savunma </a:t>
          </a:r>
        </a:p>
      </dsp:txBody>
      <dsp:txXfrm>
        <a:off x="404582" y="3768393"/>
        <a:ext cx="5318298" cy="399568"/>
      </dsp:txXfrm>
    </dsp:sp>
    <dsp:sp modelId="{DF06AE52-2BB6-4A53-A712-820ED1FD453F}">
      <dsp:nvSpPr>
        <dsp:cNvPr id="0" name=""/>
        <dsp:cNvSpPr/>
      </dsp:nvSpPr>
      <dsp:spPr>
        <a:xfrm>
          <a:off x="0" y="4648577"/>
          <a:ext cx="7659329" cy="378000"/>
        </a:xfrm>
        <a:prstGeom prst="rect">
          <a:avLst/>
        </a:prstGeom>
        <a:solidFill>
          <a:schemeClr val="lt1">
            <a:alpha val="90000"/>
            <a:hueOff val="0"/>
            <a:satOff val="0"/>
            <a:lumOff val="0"/>
            <a:alphaOff val="0"/>
          </a:schemeClr>
        </a:solidFill>
        <a:ln w="19050" cap="flat" cmpd="sng" algn="ctr">
          <a:solidFill>
            <a:schemeClr val="accent4">
              <a:hueOff val="5657089"/>
              <a:satOff val="-25030"/>
              <a:lumOff val="-42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87925F-97AA-4323-8E00-83893FCE30A0}">
      <dsp:nvSpPr>
        <dsp:cNvPr id="0" name=""/>
        <dsp:cNvSpPr/>
      </dsp:nvSpPr>
      <dsp:spPr>
        <a:xfrm>
          <a:off x="382966" y="4427177"/>
          <a:ext cx="5361530" cy="442800"/>
        </a:xfrm>
        <a:prstGeom prst="roundRect">
          <a:avLst/>
        </a:prstGeom>
        <a:solidFill>
          <a:schemeClr val="accent4">
            <a:hueOff val="5657089"/>
            <a:satOff val="-25030"/>
            <a:lumOff val="-42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3" tIns="0" rIns="202653" bIns="0" numCol="1" spcCol="1270" anchor="ctr" anchorCtr="0">
          <a:noAutofit/>
        </a:bodyPr>
        <a:lstStyle/>
        <a:p>
          <a:pPr marL="0" lvl="0" indent="0" algn="l" defTabSz="666750">
            <a:lnSpc>
              <a:spcPct val="90000"/>
            </a:lnSpc>
            <a:spcBef>
              <a:spcPct val="0"/>
            </a:spcBef>
            <a:spcAft>
              <a:spcPct val="35000"/>
            </a:spcAft>
            <a:buNone/>
          </a:pPr>
          <a:r>
            <a:rPr lang="tr-TR" sz="1500" kern="1200" dirty="0"/>
            <a:t>Yapay </a:t>
          </a:r>
          <a:r>
            <a:rPr lang="tr-TR" sz="1500" kern="1200" dirty="0" err="1"/>
            <a:t>Zeka’nın</a:t>
          </a:r>
          <a:r>
            <a:rPr lang="tr-TR" sz="1500" kern="1200" dirty="0"/>
            <a:t> Kullanım Alanları: Hukuk ve Kamu Hizmetleri </a:t>
          </a:r>
        </a:p>
      </dsp:txBody>
      <dsp:txXfrm>
        <a:off x="404582" y="4448793"/>
        <a:ext cx="5318298" cy="399568"/>
      </dsp:txXfrm>
    </dsp:sp>
    <dsp:sp modelId="{E266B048-95D2-4816-9E98-30CE1549DD70}">
      <dsp:nvSpPr>
        <dsp:cNvPr id="0" name=""/>
        <dsp:cNvSpPr/>
      </dsp:nvSpPr>
      <dsp:spPr>
        <a:xfrm>
          <a:off x="0" y="5328977"/>
          <a:ext cx="7659329" cy="378000"/>
        </a:xfrm>
        <a:prstGeom prst="rect">
          <a:avLst/>
        </a:prstGeom>
        <a:solidFill>
          <a:schemeClr val="lt1">
            <a:alpha val="90000"/>
            <a:hueOff val="0"/>
            <a:satOff val="0"/>
            <a:lumOff val="0"/>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5D64FE-9456-4C99-AA36-E7B43881B888}">
      <dsp:nvSpPr>
        <dsp:cNvPr id="0" name=""/>
        <dsp:cNvSpPr/>
      </dsp:nvSpPr>
      <dsp:spPr>
        <a:xfrm>
          <a:off x="382966" y="5107577"/>
          <a:ext cx="5361530" cy="442800"/>
        </a:xfrm>
        <a:prstGeom prst="roundRect">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3" tIns="0" rIns="202653" bIns="0" numCol="1" spcCol="1270" anchor="ctr" anchorCtr="0">
          <a:noAutofit/>
        </a:bodyPr>
        <a:lstStyle/>
        <a:p>
          <a:pPr marL="0" lvl="0" indent="0" algn="l" defTabSz="666750">
            <a:lnSpc>
              <a:spcPct val="90000"/>
            </a:lnSpc>
            <a:spcBef>
              <a:spcPct val="0"/>
            </a:spcBef>
            <a:spcAft>
              <a:spcPct val="35000"/>
            </a:spcAft>
            <a:buNone/>
          </a:pPr>
          <a:r>
            <a:rPr lang="tr-TR" sz="1500" kern="1200" dirty="0"/>
            <a:t>Yapay </a:t>
          </a:r>
          <a:r>
            <a:rPr lang="tr-TR" sz="1500" kern="1200" dirty="0" err="1"/>
            <a:t>Zeka’nın</a:t>
          </a:r>
          <a:r>
            <a:rPr lang="tr-TR" sz="1500" kern="1200" dirty="0"/>
            <a:t> Kullanım Alanları: Tarım ve Çevre</a:t>
          </a:r>
        </a:p>
      </dsp:txBody>
      <dsp:txXfrm>
        <a:off x="404582" y="5129193"/>
        <a:ext cx="5318298"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CCE044-0896-254B-F107-AD54D387D72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696D46D4-8772-0D12-EE67-B1E4D28AEA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FD3B1F8B-6463-C616-08B7-8B7C3CBB33E9}"/>
              </a:ext>
            </a:extLst>
          </p:cNvPr>
          <p:cNvSpPr>
            <a:spLocks noGrp="1"/>
          </p:cNvSpPr>
          <p:nvPr>
            <p:ph type="dt" sz="half" idx="10"/>
          </p:nvPr>
        </p:nvSpPr>
        <p:spPr/>
        <p:txBody>
          <a:bodyPr/>
          <a:lstStyle/>
          <a:p>
            <a:fld id="{E30B3224-4CA1-4571-8555-97C970FD04A2}" type="datetimeFigureOut">
              <a:rPr lang="tr-TR" smtClean="0"/>
              <a:t>12.03.2025</a:t>
            </a:fld>
            <a:endParaRPr lang="tr-TR"/>
          </a:p>
        </p:txBody>
      </p:sp>
      <p:sp>
        <p:nvSpPr>
          <p:cNvPr id="5" name="Alt Bilgi Yer Tutucusu 4">
            <a:extLst>
              <a:ext uri="{FF2B5EF4-FFF2-40B4-BE49-F238E27FC236}">
                <a16:creationId xmlns:a16="http://schemas.microsoft.com/office/drawing/2014/main" id="{287104EB-2CAD-8F25-0A92-41A8F3B1DC8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ED971CD-22DB-EE7A-9783-6366548F4555}"/>
              </a:ext>
            </a:extLst>
          </p:cNvPr>
          <p:cNvSpPr>
            <a:spLocks noGrp="1"/>
          </p:cNvSpPr>
          <p:nvPr>
            <p:ph type="sldNum" sz="quarter" idx="12"/>
          </p:nvPr>
        </p:nvSpPr>
        <p:spPr/>
        <p:txBody>
          <a:bodyPr/>
          <a:lstStyle/>
          <a:p>
            <a:fld id="{38BCE736-033A-47B2-9EE7-37B84B315513}" type="slidenum">
              <a:rPr lang="tr-TR" smtClean="0"/>
              <a:t>‹#›</a:t>
            </a:fld>
            <a:endParaRPr lang="tr-TR"/>
          </a:p>
        </p:txBody>
      </p:sp>
    </p:spTree>
    <p:extLst>
      <p:ext uri="{BB962C8B-B14F-4D97-AF65-F5344CB8AC3E}">
        <p14:creationId xmlns:p14="http://schemas.microsoft.com/office/powerpoint/2010/main" val="402274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6D51C9-EDCF-961E-7787-C9AAD88AE64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BC68CCF4-4800-093B-0583-4D3B1EB7CB8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3422FD2-58D5-5936-D0E8-D94B5FA34229}"/>
              </a:ext>
            </a:extLst>
          </p:cNvPr>
          <p:cNvSpPr>
            <a:spLocks noGrp="1"/>
          </p:cNvSpPr>
          <p:nvPr>
            <p:ph type="dt" sz="half" idx="10"/>
          </p:nvPr>
        </p:nvSpPr>
        <p:spPr/>
        <p:txBody>
          <a:bodyPr/>
          <a:lstStyle/>
          <a:p>
            <a:fld id="{E30B3224-4CA1-4571-8555-97C970FD04A2}" type="datetimeFigureOut">
              <a:rPr lang="tr-TR" smtClean="0"/>
              <a:t>12.03.2025</a:t>
            </a:fld>
            <a:endParaRPr lang="tr-TR"/>
          </a:p>
        </p:txBody>
      </p:sp>
      <p:sp>
        <p:nvSpPr>
          <p:cNvPr id="5" name="Alt Bilgi Yer Tutucusu 4">
            <a:extLst>
              <a:ext uri="{FF2B5EF4-FFF2-40B4-BE49-F238E27FC236}">
                <a16:creationId xmlns:a16="http://schemas.microsoft.com/office/drawing/2014/main" id="{7C89D5EA-8904-E0C3-69DC-E0F80BE516F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EB03015-C4A8-ED7C-F215-F0F01D55EA38}"/>
              </a:ext>
            </a:extLst>
          </p:cNvPr>
          <p:cNvSpPr>
            <a:spLocks noGrp="1"/>
          </p:cNvSpPr>
          <p:nvPr>
            <p:ph type="sldNum" sz="quarter" idx="12"/>
          </p:nvPr>
        </p:nvSpPr>
        <p:spPr/>
        <p:txBody>
          <a:bodyPr/>
          <a:lstStyle/>
          <a:p>
            <a:fld id="{38BCE736-033A-47B2-9EE7-37B84B315513}" type="slidenum">
              <a:rPr lang="tr-TR" smtClean="0"/>
              <a:t>‹#›</a:t>
            </a:fld>
            <a:endParaRPr lang="tr-TR"/>
          </a:p>
        </p:txBody>
      </p:sp>
    </p:spTree>
    <p:extLst>
      <p:ext uri="{BB962C8B-B14F-4D97-AF65-F5344CB8AC3E}">
        <p14:creationId xmlns:p14="http://schemas.microsoft.com/office/powerpoint/2010/main" val="85035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81DE673-8065-0988-D0C7-1B0C9B65C8C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6F616C3A-9CE0-D663-851E-21AB23CB883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121E49F-C6FE-B6ED-9651-602FD62DE4FE}"/>
              </a:ext>
            </a:extLst>
          </p:cNvPr>
          <p:cNvSpPr>
            <a:spLocks noGrp="1"/>
          </p:cNvSpPr>
          <p:nvPr>
            <p:ph type="dt" sz="half" idx="10"/>
          </p:nvPr>
        </p:nvSpPr>
        <p:spPr/>
        <p:txBody>
          <a:bodyPr/>
          <a:lstStyle/>
          <a:p>
            <a:fld id="{E30B3224-4CA1-4571-8555-97C970FD04A2}" type="datetimeFigureOut">
              <a:rPr lang="tr-TR" smtClean="0"/>
              <a:t>12.03.2025</a:t>
            </a:fld>
            <a:endParaRPr lang="tr-TR"/>
          </a:p>
        </p:txBody>
      </p:sp>
      <p:sp>
        <p:nvSpPr>
          <p:cNvPr id="5" name="Alt Bilgi Yer Tutucusu 4">
            <a:extLst>
              <a:ext uri="{FF2B5EF4-FFF2-40B4-BE49-F238E27FC236}">
                <a16:creationId xmlns:a16="http://schemas.microsoft.com/office/drawing/2014/main" id="{4FAEE7C6-6DA4-78E9-CE3D-AE0E6DE90AF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91DDC6D-E334-810D-8D2E-71DDAC8A7FDD}"/>
              </a:ext>
            </a:extLst>
          </p:cNvPr>
          <p:cNvSpPr>
            <a:spLocks noGrp="1"/>
          </p:cNvSpPr>
          <p:nvPr>
            <p:ph type="sldNum" sz="quarter" idx="12"/>
          </p:nvPr>
        </p:nvSpPr>
        <p:spPr/>
        <p:txBody>
          <a:bodyPr/>
          <a:lstStyle/>
          <a:p>
            <a:fld id="{38BCE736-033A-47B2-9EE7-37B84B315513}" type="slidenum">
              <a:rPr lang="tr-TR" smtClean="0"/>
              <a:t>‹#›</a:t>
            </a:fld>
            <a:endParaRPr lang="tr-TR"/>
          </a:p>
        </p:txBody>
      </p:sp>
    </p:spTree>
    <p:extLst>
      <p:ext uri="{BB962C8B-B14F-4D97-AF65-F5344CB8AC3E}">
        <p14:creationId xmlns:p14="http://schemas.microsoft.com/office/powerpoint/2010/main" val="2332031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3/12/2025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87521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3/12/2025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87516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3/12/2025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52161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3/12/2025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80671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3/12/2025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20024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3/12/2025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1149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3/12/2025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15597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3/12/2025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0940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9E7E2C-E8A8-CE62-0846-3621DAD2C23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82B727F-042A-FCA4-B0CF-4F4ADD48A9F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E772B0E-2C7A-7744-CA55-0DFB6BCA60A2}"/>
              </a:ext>
            </a:extLst>
          </p:cNvPr>
          <p:cNvSpPr>
            <a:spLocks noGrp="1"/>
          </p:cNvSpPr>
          <p:nvPr>
            <p:ph type="dt" sz="half" idx="10"/>
          </p:nvPr>
        </p:nvSpPr>
        <p:spPr/>
        <p:txBody>
          <a:bodyPr/>
          <a:lstStyle/>
          <a:p>
            <a:fld id="{E30B3224-4CA1-4571-8555-97C970FD04A2}" type="datetimeFigureOut">
              <a:rPr lang="tr-TR" smtClean="0"/>
              <a:t>12.03.2025</a:t>
            </a:fld>
            <a:endParaRPr lang="tr-TR"/>
          </a:p>
        </p:txBody>
      </p:sp>
      <p:sp>
        <p:nvSpPr>
          <p:cNvPr id="5" name="Alt Bilgi Yer Tutucusu 4">
            <a:extLst>
              <a:ext uri="{FF2B5EF4-FFF2-40B4-BE49-F238E27FC236}">
                <a16:creationId xmlns:a16="http://schemas.microsoft.com/office/drawing/2014/main" id="{E9B0A618-4C2F-D049-8ED2-EF562AB0B20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8FBEA3-3CF6-7BD5-CB1E-63C51477F1CB}"/>
              </a:ext>
            </a:extLst>
          </p:cNvPr>
          <p:cNvSpPr>
            <a:spLocks noGrp="1"/>
          </p:cNvSpPr>
          <p:nvPr>
            <p:ph type="sldNum" sz="quarter" idx="12"/>
          </p:nvPr>
        </p:nvSpPr>
        <p:spPr/>
        <p:txBody>
          <a:bodyPr/>
          <a:lstStyle/>
          <a:p>
            <a:fld id="{38BCE736-033A-47B2-9EE7-37B84B315513}" type="slidenum">
              <a:rPr lang="tr-TR" smtClean="0"/>
              <a:t>‹#›</a:t>
            </a:fld>
            <a:endParaRPr lang="tr-TR"/>
          </a:p>
        </p:txBody>
      </p:sp>
    </p:spTree>
    <p:extLst>
      <p:ext uri="{BB962C8B-B14F-4D97-AF65-F5344CB8AC3E}">
        <p14:creationId xmlns:p14="http://schemas.microsoft.com/office/powerpoint/2010/main" val="4031680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3/12/2025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00114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3/12/2025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49895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3/12/2025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0927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09DECC-5FF8-34A3-587C-C0621DE8F2F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7CA1DD5B-3567-B7C0-9EA5-AA10938909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4185DF1-0BBF-9773-94AB-21806FDDEA3B}"/>
              </a:ext>
            </a:extLst>
          </p:cNvPr>
          <p:cNvSpPr>
            <a:spLocks noGrp="1"/>
          </p:cNvSpPr>
          <p:nvPr>
            <p:ph type="dt" sz="half" idx="10"/>
          </p:nvPr>
        </p:nvSpPr>
        <p:spPr/>
        <p:txBody>
          <a:bodyPr/>
          <a:lstStyle/>
          <a:p>
            <a:fld id="{E30B3224-4CA1-4571-8555-97C970FD04A2}" type="datetimeFigureOut">
              <a:rPr lang="tr-TR" smtClean="0"/>
              <a:t>12.03.2025</a:t>
            </a:fld>
            <a:endParaRPr lang="tr-TR"/>
          </a:p>
        </p:txBody>
      </p:sp>
      <p:sp>
        <p:nvSpPr>
          <p:cNvPr id="5" name="Alt Bilgi Yer Tutucusu 4">
            <a:extLst>
              <a:ext uri="{FF2B5EF4-FFF2-40B4-BE49-F238E27FC236}">
                <a16:creationId xmlns:a16="http://schemas.microsoft.com/office/drawing/2014/main" id="{80681982-EABC-04BB-8928-95082058473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AA8B37F-A30E-3835-BE2A-600637FAD31A}"/>
              </a:ext>
            </a:extLst>
          </p:cNvPr>
          <p:cNvSpPr>
            <a:spLocks noGrp="1"/>
          </p:cNvSpPr>
          <p:nvPr>
            <p:ph type="sldNum" sz="quarter" idx="12"/>
          </p:nvPr>
        </p:nvSpPr>
        <p:spPr/>
        <p:txBody>
          <a:bodyPr/>
          <a:lstStyle/>
          <a:p>
            <a:fld id="{38BCE736-033A-47B2-9EE7-37B84B315513}" type="slidenum">
              <a:rPr lang="tr-TR" smtClean="0"/>
              <a:t>‹#›</a:t>
            </a:fld>
            <a:endParaRPr lang="tr-TR"/>
          </a:p>
        </p:txBody>
      </p:sp>
    </p:spTree>
    <p:extLst>
      <p:ext uri="{BB962C8B-B14F-4D97-AF65-F5344CB8AC3E}">
        <p14:creationId xmlns:p14="http://schemas.microsoft.com/office/powerpoint/2010/main" val="1410851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13F275-E44B-6113-A5D5-85F3DDAEE59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4DC986B-E335-E198-5E80-D82DFE9E6A13}"/>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960C47F1-4601-FC8C-8EC2-BDD0F8356F17}"/>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4867972-6DB3-4505-C7D1-9A399FD1F106}"/>
              </a:ext>
            </a:extLst>
          </p:cNvPr>
          <p:cNvSpPr>
            <a:spLocks noGrp="1"/>
          </p:cNvSpPr>
          <p:nvPr>
            <p:ph type="dt" sz="half" idx="10"/>
          </p:nvPr>
        </p:nvSpPr>
        <p:spPr/>
        <p:txBody>
          <a:bodyPr/>
          <a:lstStyle/>
          <a:p>
            <a:fld id="{E30B3224-4CA1-4571-8555-97C970FD04A2}" type="datetimeFigureOut">
              <a:rPr lang="tr-TR" smtClean="0"/>
              <a:t>12.03.2025</a:t>
            </a:fld>
            <a:endParaRPr lang="tr-TR"/>
          </a:p>
        </p:txBody>
      </p:sp>
      <p:sp>
        <p:nvSpPr>
          <p:cNvPr id="6" name="Alt Bilgi Yer Tutucusu 5">
            <a:extLst>
              <a:ext uri="{FF2B5EF4-FFF2-40B4-BE49-F238E27FC236}">
                <a16:creationId xmlns:a16="http://schemas.microsoft.com/office/drawing/2014/main" id="{E7218133-31A7-F839-B6B2-8801E723BC7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2ED097F-A3B2-A87D-C131-AFC6843EFBD8}"/>
              </a:ext>
            </a:extLst>
          </p:cNvPr>
          <p:cNvSpPr>
            <a:spLocks noGrp="1"/>
          </p:cNvSpPr>
          <p:nvPr>
            <p:ph type="sldNum" sz="quarter" idx="12"/>
          </p:nvPr>
        </p:nvSpPr>
        <p:spPr/>
        <p:txBody>
          <a:bodyPr/>
          <a:lstStyle/>
          <a:p>
            <a:fld id="{38BCE736-033A-47B2-9EE7-37B84B315513}" type="slidenum">
              <a:rPr lang="tr-TR" smtClean="0"/>
              <a:t>‹#›</a:t>
            </a:fld>
            <a:endParaRPr lang="tr-TR"/>
          </a:p>
        </p:txBody>
      </p:sp>
    </p:spTree>
    <p:extLst>
      <p:ext uri="{BB962C8B-B14F-4D97-AF65-F5344CB8AC3E}">
        <p14:creationId xmlns:p14="http://schemas.microsoft.com/office/powerpoint/2010/main" val="1109708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9B9A1A-983A-A7B6-AA91-4EDE01A0EC7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7A5C3A6-9EA8-409E-9E66-A2883EDCFE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C2A038B-0497-152E-51E7-B99418ACAC39}"/>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5E74244-5B4A-3BB5-D072-BBF2D0D834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85A7CA2-EE8A-400F-8E99-6EFEC205BA10}"/>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026BD1A0-F69E-D75A-ED0F-97A124AE7A45}"/>
              </a:ext>
            </a:extLst>
          </p:cNvPr>
          <p:cNvSpPr>
            <a:spLocks noGrp="1"/>
          </p:cNvSpPr>
          <p:nvPr>
            <p:ph type="dt" sz="half" idx="10"/>
          </p:nvPr>
        </p:nvSpPr>
        <p:spPr/>
        <p:txBody>
          <a:bodyPr/>
          <a:lstStyle/>
          <a:p>
            <a:fld id="{E30B3224-4CA1-4571-8555-97C970FD04A2}" type="datetimeFigureOut">
              <a:rPr lang="tr-TR" smtClean="0"/>
              <a:t>12.03.2025</a:t>
            </a:fld>
            <a:endParaRPr lang="tr-TR"/>
          </a:p>
        </p:txBody>
      </p:sp>
      <p:sp>
        <p:nvSpPr>
          <p:cNvPr id="8" name="Alt Bilgi Yer Tutucusu 7">
            <a:extLst>
              <a:ext uri="{FF2B5EF4-FFF2-40B4-BE49-F238E27FC236}">
                <a16:creationId xmlns:a16="http://schemas.microsoft.com/office/drawing/2014/main" id="{9F31C660-DE21-78EB-F383-10FD1B58D11F}"/>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CC5318C8-6703-4778-B30A-9423F6541AF3}"/>
              </a:ext>
            </a:extLst>
          </p:cNvPr>
          <p:cNvSpPr>
            <a:spLocks noGrp="1"/>
          </p:cNvSpPr>
          <p:nvPr>
            <p:ph type="sldNum" sz="quarter" idx="12"/>
          </p:nvPr>
        </p:nvSpPr>
        <p:spPr/>
        <p:txBody>
          <a:bodyPr/>
          <a:lstStyle/>
          <a:p>
            <a:fld id="{38BCE736-033A-47B2-9EE7-37B84B315513}" type="slidenum">
              <a:rPr lang="tr-TR" smtClean="0"/>
              <a:t>‹#›</a:t>
            </a:fld>
            <a:endParaRPr lang="tr-TR"/>
          </a:p>
        </p:txBody>
      </p:sp>
    </p:spTree>
    <p:extLst>
      <p:ext uri="{BB962C8B-B14F-4D97-AF65-F5344CB8AC3E}">
        <p14:creationId xmlns:p14="http://schemas.microsoft.com/office/powerpoint/2010/main" val="100201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08728D-186B-3210-7A62-B96AB99E8CB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813076B-9976-C111-07F3-E7BD8D0433B7}"/>
              </a:ext>
            </a:extLst>
          </p:cNvPr>
          <p:cNvSpPr>
            <a:spLocks noGrp="1"/>
          </p:cNvSpPr>
          <p:nvPr>
            <p:ph type="dt" sz="half" idx="10"/>
          </p:nvPr>
        </p:nvSpPr>
        <p:spPr/>
        <p:txBody>
          <a:bodyPr/>
          <a:lstStyle/>
          <a:p>
            <a:fld id="{E30B3224-4CA1-4571-8555-97C970FD04A2}" type="datetimeFigureOut">
              <a:rPr lang="tr-TR" smtClean="0"/>
              <a:t>12.03.2025</a:t>
            </a:fld>
            <a:endParaRPr lang="tr-TR"/>
          </a:p>
        </p:txBody>
      </p:sp>
      <p:sp>
        <p:nvSpPr>
          <p:cNvPr id="4" name="Alt Bilgi Yer Tutucusu 3">
            <a:extLst>
              <a:ext uri="{FF2B5EF4-FFF2-40B4-BE49-F238E27FC236}">
                <a16:creationId xmlns:a16="http://schemas.microsoft.com/office/drawing/2014/main" id="{78E2140E-4902-B9C1-A3F4-BE9F8402643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E32D662-B5B9-6743-3A66-3EC35CC06A9A}"/>
              </a:ext>
            </a:extLst>
          </p:cNvPr>
          <p:cNvSpPr>
            <a:spLocks noGrp="1"/>
          </p:cNvSpPr>
          <p:nvPr>
            <p:ph type="sldNum" sz="quarter" idx="12"/>
          </p:nvPr>
        </p:nvSpPr>
        <p:spPr/>
        <p:txBody>
          <a:bodyPr/>
          <a:lstStyle/>
          <a:p>
            <a:fld id="{38BCE736-033A-47B2-9EE7-37B84B315513}" type="slidenum">
              <a:rPr lang="tr-TR" smtClean="0"/>
              <a:t>‹#›</a:t>
            </a:fld>
            <a:endParaRPr lang="tr-TR"/>
          </a:p>
        </p:txBody>
      </p:sp>
    </p:spTree>
    <p:extLst>
      <p:ext uri="{BB962C8B-B14F-4D97-AF65-F5344CB8AC3E}">
        <p14:creationId xmlns:p14="http://schemas.microsoft.com/office/powerpoint/2010/main" val="409245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918B60C-529A-AF0A-6FC5-05C2A383DBAB}"/>
              </a:ext>
            </a:extLst>
          </p:cNvPr>
          <p:cNvSpPr>
            <a:spLocks noGrp="1"/>
          </p:cNvSpPr>
          <p:nvPr>
            <p:ph type="dt" sz="half" idx="10"/>
          </p:nvPr>
        </p:nvSpPr>
        <p:spPr/>
        <p:txBody>
          <a:bodyPr/>
          <a:lstStyle/>
          <a:p>
            <a:fld id="{E30B3224-4CA1-4571-8555-97C970FD04A2}" type="datetimeFigureOut">
              <a:rPr lang="tr-TR" smtClean="0"/>
              <a:t>12.03.2025</a:t>
            </a:fld>
            <a:endParaRPr lang="tr-TR"/>
          </a:p>
        </p:txBody>
      </p:sp>
      <p:sp>
        <p:nvSpPr>
          <p:cNvPr id="3" name="Alt Bilgi Yer Tutucusu 2">
            <a:extLst>
              <a:ext uri="{FF2B5EF4-FFF2-40B4-BE49-F238E27FC236}">
                <a16:creationId xmlns:a16="http://schemas.microsoft.com/office/drawing/2014/main" id="{FA5C665C-F494-A5AD-E4EF-31F0AA994C3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A058A853-C176-F976-0728-42B2EF9BD9CD}"/>
              </a:ext>
            </a:extLst>
          </p:cNvPr>
          <p:cNvSpPr>
            <a:spLocks noGrp="1"/>
          </p:cNvSpPr>
          <p:nvPr>
            <p:ph type="sldNum" sz="quarter" idx="12"/>
          </p:nvPr>
        </p:nvSpPr>
        <p:spPr/>
        <p:txBody>
          <a:bodyPr/>
          <a:lstStyle/>
          <a:p>
            <a:fld id="{38BCE736-033A-47B2-9EE7-37B84B315513}" type="slidenum">
              <a:rPr lang="tr-TR" smtClean="0"/>
              <a:t>‹#›</a:t>
            </a:fld>
            <a:endParaRPr lang="tr-TR"/>
          </a:p>
        </p:txBody>
      </p:sp>
    </p:spTree>
    <p:extLst>
      <p:ext uri="{BB962C8B-B14F-4D97-AF65-F5344CB8AC3E}">
        <p14:creationId xmlns:p14="http://schemas.microsoft.com/office/powerpoint/2010/main" val="3945710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23263F-DA27-E4F5-8DE5-30EB203A905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549D7DB-85FC-4B31-D95F-971FC63B04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CD36C31-BD77-50E6-5516-245849F77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980C3EE-A30F-E55C-9D17-88A70C74AFB7}"/>
              </a:ext>
            </a:extLst>
          </p:cNvPr>
          <p:cNvSpPr>
            <a:spLocks noGrp="1"/>
          </p:cNvSpPr>
          <p:nvPr>
            <p:ph type="dt" sz="half" idx="10"/>
          </p:nvPr>
        </p:nvSpPr>
        <p:spPr/>
        <p:txBody>
          <a:bodyPr/>
          <a:lstStyle/>
          <a:p>
            <a:fld id="{E30B3224-4CA1-4571-8555-97C970FD04A2}" type="datetimeFigureOut">
              <a:rPr lang="tr-TR" smtClean="0"/>
              <a:t>12.03.2025</a:t>
            </a:fld>
            <a:endParaRPr lang="tr-TR"/>
          </a:p>
        </p:txBody>
      </p:sp>
      <p:sp>
        <p:nvSpPr>
          <p:cNvPr id="6" name="Alt Bilgi Yer Tutucusu 5">
            <a:extLst>
              <a:ext uri="{FF2B5EF4-FFF2-40B4-BE49-F238E27FC236}">
                <a16:creationId xmlns:a16="http://schemas.microsoft.com/office/drawing/2014/main" id="{D0BBAE00-18A9-C966-72C4-E0C75CA22E0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5EBAD0C-8D5E-016C-6305-46B3D4B4485B}"/>
              </a:ext>
            </a:extLst>
          </p:cNvPr>
          <p:cNvSpPr>
            <a:spLocks noGrp="1"/>
          </p:cNvSpPr>
          <p:nvPr>
            <p:ph type="sldNum" sz="quarter" idx="12"/>
          </p:nvPr>
        </p:nvSpPr>
        <p:spPr/>
        <p:txBody>
          <a:bodyPr/>
          <a:lstStyle/>
          <a:p>
            <a:fld id="{38BCE736-033A-47B2-9EE7-37B84B315513}" type="slidenum">
              <a:rPr lang="tr-TR" smtClean="0"/>
              <a:t>‹#›</a:t>
            </a:fld>
            <a:endParaRPr lang="tr-TR"/>
          </a:p>
        </p:txBody>
      </p:sp>
    </p:spTree>
    <p:extLst>
      <p:ext uri="{BB962C8B-B14F-4D97-AF65-F5344CB8AC3E}">
        <p14:creationId xmlns:p14="http://schemas.microsoft.com/office/powerpoint/2010/main" val="3925283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4EE3F9-21AA-D21D-7F5E-CB673C9957D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2DA2A0F-7D36-B6A7-1F64-BF752DE0B0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B425956D-5E91-3BF1-A116-8707BD7EB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4E41EA0-6A66-1E14-D23D-B7C723184BF8}"/>
              </a:ext>
            </a:extLst>
          </p:cNvPr>
          <p:cNvSpPr>
            <a:spLocks noGrp="1"/>
          </p:cNvSpPr>
          <p:nvPr>
            <p:ph type="dt" sz="half" idx="10"/>
          </p:nvPr>
        </p:nvSpPr>
        <p:spPr/>
        <p:txBody>
          <a:bodyPr/>
          <a:lstStyle/>
          <a:p>
            <a:fld id="{E30B3224-4CA1-4571-8555-97C970FD04A2}" type="datetimeFigureOut">
              <a:rPr lang="tr-TR" smtClean="0"/>
              <a:t>12.03.2025</a:t>
            </a:fld>
            <a:endParaRPr lang="tr-TR"/>
          </a:p>
        </p:txBody>
      </p:sp>
      <p:sp>
        <p:nvSpPr>
          <p:cNvPr id="6" name="Alt Bilgi Yer Tutucusu 5">
            <a:extLst>
              <a:ext uri="{FF2B5EF4-FFF2-40B4-BE49-F238E27FC236}">
                <a16:creationId xmlns:a16="http://schemas.microsoft.com/office/drawing/2014/main" id="{64131332-A404-D967-D36E-952DEF0C03C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4B2168A-1AB7-2FEA-9EE3-86DCA6A4BCA5}"/>
              </a:ext>
            </a:extLst>
          </p:cNvPr>
          <p:cNvSpPr>
            <a:spLocks noGrp="1"/>
          </p:cNvSpPr>
          <p:nvPr>
            <p:ph type="sldNum" sz="quarter" idx="12"/>
          </p:nvPr>
        </p:nvSpPr>
        <p:spPr/>
        <p:txBody>
          <a:bodyPr/>
          <a:lstStyle/>
          <a:p>
            <a:fld id="{38BCE736-033A-47B2-9EE7-37B84B315513}" type="slidenum">
              <a:rPr lang="tr-TR" smtClean="0"/>
              <a:t>‹#›</a:t>
            </a:fld>
            <a:endParaRPr lang="tr-TR"/>
          </a:p>
        </p:txBody>
      </p:sp>
    </p:spTree>
    <p:extLst>
      <p:ext uri="{BB962C8B-B14F-4D97-AF65-F5344CB8AC3E}">
        <p14:creationId xmlns:p14="http://schemas.microsoft.com/office/powerpoint/2010/main" val="321653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0FFAB05-FDF7-5C74-DEB7-327DD105DB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9C2806B-FFA5-7A9B-F43B-3AFE55CED6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41E06EB-FB80-B2C0-8833-9745997266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0B3224-4CA1-4571-8555-97C970FD04A2}" type="datetimeFigureOut">
              <a:rPr lang="tr-TR" smtClean="0"/>
              <a:t>12.03.2025</a:t>
            </a:fld>
            <a:endParaRPr lang="tr-TR"/>
          </a:p>
        </p:txBody>
      </p:sp>
      <p:sp>
        <p:nvSpPr>
          <p:cNvPr id="5" name="Alt Bilgi Yer Tutucusu 4">
            <a:extLst>
              <a:ext uri="{FF2B5EF4-FFF2-40B4-BE49-F238E27FC236}">
                <a16:creationId xmlns:a16="http://schemas.microsoft.com/office/drawing/2014/main" id="{BD9AE50A-7998-52BD-AF21-F017BCE5B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6BE59444-77E4-8658-42E1-DB9A2DC0CB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BCE736-033A-47B2-9EE7-37B84B315513}" type="slidenum">
              <a:rPr lang="tr-TR" smtClean="0"/>
              <a:t>‹#›</a:t>
            </a:fld>
            <a:endParaRPr lang="tr-TR"/>
          </a:p>
        </p:txBody>
      </p:sp>
    </p:spTree>
    <p:extLst>
      <p:ext uri="{BB962C8B-B14F-4D97-AF65-F5344CB8AC3E}">
        <p14:creationId xmlns:p14="http://schemas.microsoft.com/office/powerpoint/2010/main" val="451903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3/12/2025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668300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B5F432-FEA2-B6AD-2BE9-A4E37327ECE7}"/>
              </a:ext>
            </a:extLst>
          </p:cNvPr>
          <p:cNvSpPr>
            <a:spLocks noGrp="1"/>
          </p:cNvSpPr>
          <p:nvPr>
            <p:ph type="title"/>
          </p:nvPr>
        </p:nvSpPr>
        <p:spPr/>
        <p:txBody>
          <a:bodyPr/>
          <a:lstStyle/>
          <a:p>
            <a:endParaRPr lang="tr-TR" dirty="0"/>
          </a:p>
        </p:txBody>
      </p:sp>
      <p:pic>
        <p:nvPicPr>
          <p:cNvPr id="4" name="Picture 3" descr="Üçgenlerden oluşan soyut arka plan">
            <a:extLst>
              <a:ext uri="{FF2B5EF4-FFF2-40B4-BE49-F238E27FC236}">
                <a16:creationId xmlns:a16="http://schemas.microsoft.com/office/drawing/2014/main" id="{72B8B901-5F3E-C87C-19A0-DB4989394EC8}"/>
              </a:ext>
            </a:extLst>
          </p:cNvPr>
          <p:cNvPicPr>
            <a:picLocks noChangeAspect="1"/>
          </p:cNvPicPr>
          <p:nvPr/>
        </p:nvPicPr>
        <p:blipFill>
          <a:blip r:embed="rId2"/>
          <a:srcRect t="15730"/>
          <a:stretch/>
        </p:blipFill>
        <p:spPr>
          <a:xfrm>
            <a:off x="0" y="10"/>
            <a:ext cx="12191980" cy="6857990"/>
          </a:xfrm>
          <a:prstGeom prst="rect">
            <a:avLst/>
          </a:prstGeom>
        </p:spPr>
      </p:pic>
      <p:pic>
        <p:nvPicPr>
          <p:cNvPr id="11" name="İçerik Yer Tutucusu 10" descr="tasarım içeren bir resim&#10;&#10;Yapay zeka tarafından oluşturulan içerik yanlış olabilir.">
            <a:extLst>
              <a:ext uri="{FF2B5EF4-FFF2-40B4-BE49-F238E27FC236}">
                <a16:creationId xmlns:a16="http://schemas.microsoft.com/office/drawing/2014/main" id="{43B23C1C-D271-30F0-364E-A7106C8116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29438" y="2786705"/>
            <a:ext cx="2005998" cy="1718472"/>
          </a:xfrm>
        </p:spPr>
      </p:pic>
      <p:sp>
        <p:nvSpPr>
          <p:cNvPr id="5" name="Metin kutusu 4">
            <a:extLst>
              <a:ext uri="{FF2B5EF4-FFF2-40B4-BE49-F238E27FC236}">
                <a16:creationId xmlns:a16="http://schemas.microsoft.com/office/drawing/2014/main" id="{EB53F572-C568-69D9-BE78-3E3BCE778242}"/>
              </a:ext>
            </a:extLst>
          </p:cNvPr>
          <p:cNvSpPr txBox="1"/>
          <p:nvPr/>
        </p:nvSpPr>
        <p:spPr>
          <a:xfrm>
            <a:off x="-156565" y="345328"/>
            <a:ext cx="1219200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srgbClr val="7030A0"/>
                </a:solidFill>
                <a:effectLst/>
                <a:uLnTx/>
                <a:uFillTx/>
                <a:latin typeface="Neue Haas Grotesk Text Pro"/>
                <a:ea typeface="+mn-ea"/>
                <a:cs typeface="+mn-cs"/>
              </a:rPr>
              <a:t>Bu Eğitimin Yazılı Versiyonuna Ulaşmak İçin:</a:t>
            </a:r>
          </a:p>
        </p:txBody>
      </p:sp>
      <p:sp>
        <p:nvSpPr>
          <p:cNvPr id="7" name="Metin kutusu 6">
            <a:extLst>
              <a:ext uri="{FF2B5EF4-FFF2-40B4-BE49-F238E27FC236}">
                <a16:creationId xmlns:a16="http://schemas.microsoft.com/office/drawing/2014/main" id="{9768DA05-49F6-733A-EC1E-F48472791D14}"/>
              </a:ext>
            </a:extLst>
          </p:cNvPr>
          <p:cNvSpPr txBox="1"/>
          <p:nvPr/>
        </p:nvSpPr>
        <p:spPr>
          <a:xfrm>
            <a:off x="0" y="1493553"/>
            <a:ext cx="121920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FF0000"/>
                </a:solidFill>
                <a:effectLst/>
                <a:uLnTx/>
                <a:uFillTx/>
                <a:latin typeface="Neue Haas Grotesk Text Pro"/>
                <a:ea typeface="+mn-ea"/>
                <a:cs typeface="+mn-cs"/>
              </a:rPr>
              <a:t>arinesaka.com</a:t>
            </a:r>
          </a:p>
        </p:txBody>
      </p:sp>
      <p:sp>
        <p:nvSpPr>
          <p:cNvPr id="8" name="Metin kutusu 7">
            <a:extLst>
              <a:ext uri="{FF2B5EF4-FFF2-40B4-BE49-F238E27FC236}">
                <a16:creationId xmlns:a16="http://schemas.microsoft.com/office/drawing/2014/main" id="{DC35A5D4-ADDD-A3DD-2634-B9FF72744061}"/>
              </a:ext>
            </a:extLst>
          </p:cNvPr>
          <p:cNvSpPr txBox="1"/>
          <p:nvPr/>
        </p:nvSpPr>
        <p:spPr>
          <a:xfrm>
            <a:off x="-43817" y="3375544"/>
            <a:ext cx="613980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3D9072"/>
                </a:solidFill>
                <a:effectLst/>
                <a:uLnTx/>
                <a:uFillTx/>
                <a:latin typeface="Arial Black" panose="020B0A04020102020204" pitchFamily="34" charset="0"/>
                <a:ea typeface="+mn-ea"/>
                <a:cs typeface="+mn-cs"/>
              </a:rPr>
              <a:t>ABONE OLUP LİKE ATARSANIZ SEVİNİRİM:</a:t>
            </a:r>
          </a:p>
        </p:txBody>
      </p:sp>
      <p:pic>
        <p:nvPicPr>
          <p:cNvPr id="12" name="Resim 11">
            <a:extLst>
              <a:ext uri="{FF2B5EF4-FFF2-40B4-BE49-F238E27FC236}">
                <a16:creationId xmlns:a16="http://schemas.microsoft.com/office/drawing/2014/main" id="{772C4003-812B-0B86-7477-9EFFD1061B8A}"/>
              </a:ext>
            </a:extLst>
          </p:cNvPr>
          <p:cNvPicPr>
            <a:picLocks noChangeAspect="1"/>
          </p:cNvPicPr>
          <p:nvPr/>
        </p:nvPicPr>
        <p:blipFill>
          <a:blip r:embed="rId4"/>
          <a:stretch>
            <a:fillRect/>
          </a:stretch>
        </p:blipFill>
        <p:spPr>
          <a:xfrm>
            <a:off x="6252555" y="3573038"/>
            <a:ext cx="3169400" cy="805339"/>
          </a:xfrm>
          <a:prstGeom prst="rect">
            <a:avLst/>
          </a:prstGeom>
        </p:spPr>
      </p:pic>
      <p:sp>
        <p:nvSpPr>
          <p:cNvPr id="13" name="Metin kutusu 12">
            <a:extLst>
              <a:ext uri="{FF2B5EF4-FFF2-40B4-BE49-F238E27FC236}">
                <a16:creationId xmlns:a16="http://schemas.microsoft.com/office/drawing/2014/main" id="{7055B045-96ED-4B3E-60D1-9239F8654D82}"/>
              </a:ext>
            </a:extLst>
          </p:cNvPr>
          <p:cNvSpPr txBox="1"/>
          <p:nvPr/>
        </p:nvSpPr>
        <p:spPr>
          <a:xfrm>
            <a:off x="0" y="5364447"/>
            <a:ext cx="1219198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FFFF00"/>
                </a:solidFill>
                <a:effectLst/>
                <a:uLnTx/>
                <a:uFillTx/>
                <a:latin typeface="Algerian" panose="04020705040A02060702" pitchFamily="82" charset="0"/>
                <a:ea typeface="+mn-ea"/>
                <a:cs typeface="+mn-cs"/>
              </a:rPr>
              <a:t>ALİ KEREM ARMAĞAN</a:t>
            </a:r>
          </a:p>
        </p:txBody>
      </p:sp>
    </p:spTree>
    <p:extLst>
      <p:ext uri="{BB962C8B-B14F-4D97-AF65-F5344CB8AC3E}">
        <p14:creationId xmlns:p14="http://schemas.microsoft.com/office/powerpoint/2010/main" val="6489501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2A1ECF-80CC-78B1-FA3B-AB766AA3FF9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457202E-9016-6DC2-BF46-20A1DE0E2C41}"/>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4B000CBD-5D66-697C-CC69-65A69F479D18}"/>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895F27A7-07A5-AC73-16BE-9420CE8B95A5}"/>
              </a:ext>
            </a:extLst>
          </p:cNvPr>
          <p:cNvSpPr txBox="1"/>
          <p:nvPr/>
        </p:nvSpPr>
        <p:spPr>
          <a:xfrm>
            <a:off x="0" y="296316"/>
            <a:ext cx="12191999" cy="769441"/>
          </a:xfrm>
          <a:prstGeom prst="rect">
            <a:avLst/>
          </a:prstGeom>
          <a:noFill/>
        </p:spPr>
        <p:txBody>
          <a:bodyPr wrap="square" rtlCol="0">
            <a:spAutoFit/>
          </a:bodyPr>
          <a:lstStyle/>
          <a:p>
            <a:pPr algn="ctr"/>
            <a:r>
              <a:rPr lang="tr-TR" sz="4400" dirty="0"/>
              <a:t>Yapay </a:t>
            </a:r>
            <a:r>
              <a:rPr lang="tr-TR" sz="4400" dirty="0" err="1"/>
              <a:t>Zeka’nın</a:t>
            </a:r>
            <a:r>
              <a:rPr lang="tr-TR" sz="4400" dirty="0"/>
              <a:t> Kullanım Alanları: Tarım ve Çevre</a:t>
            </a:r>
          </a:p>
        </p:txBody>
      </p:sp>
      <p:pic>
        <p:nvPicPr>
          <p:cNvPr id="6" name="Resim 5">
            <a:extLst>
              <a:ext uri="{FF2B5EF4-FFF2-40B4-BE49-F238E27FC236}">
                <a16:creationId xmlns:a16="http://schemas.microsoft.com/office/drawing/2014/main" id="{975EC7FB-5159-1167-A120-6C1DF01DC01B}"/>
              </a:ext>
            </a:extLst>
          </p:cNvPr>
          <p:cNvPicPr>
            <a:picLocks noChangeAspect="1"/>
          </p:cNvPicPr>
          <p:nvPr/>
        </p:nvPicPr>
        <p:blipFill>
          <a:blip r:embed="rId3"/>
          <a:stretch>
            <a:fillRect/>
          </a:stretch>
        </p:blipFill>
        <p:spPr>
          <a:xfrm>
            <a:off x="7159625" y="1825625"/>
            <a:ext cx="5032374" cy="5032374"/>
          </a:xfrm>
          <a:prstGeom prst="rect">
            <a:avLst/>
          </a:prstGeom>
        </p:spPr>
      </p:pic>
      <p:sp>
        <p:nvSpPr>
          <p:cNvPr id="7" name="Metin kutusu 6">
            <a:extLst>
              <a:ext uri="{FF2B5EF4-FFF2-40B4-BE49-F238E27FC236}">
                <a16:creationId xmlns:a16="http://schemas.microsoft.com/office/drawing/2014/main" id="{BF340C0D-B595-529A-84D4-AC3DC9BE496B}"/>
              </a:ext>
            </a:extLst>
          </p:cNvPr>
          <p:cNvSpPr txBox="1"/>
          <p:nvPr/>
        </p:nvSpPr>
        <p:spPr>
          <a:xfrm>
            <a:off x="-4845" y="2156916"/>
            <a:ext cx="7159624" cy="4154984"/>
          </a:xfrm>
          <a:prstGeom prst="rect">
            <a:avLst/>
          </a:prstGeom>
          <a:noFill/>
        </p:spPr>
        <p:txBody>
          <a:bodyPr wrap="square" rtlCol="0">
            <a:spAutoFit/>
          </a:bodyPr>
          <a:lstStyle/>
          <a:p>
            <a:r>
              <a:rPr lang="tr-TR" sz="2400" b="1" dirty="0"/>
              <a:t>İşte Yapay </a:t>
            </a:r>
            <a:r>
              <a:rPr lang="tr-TR" sz="2400" b="1" dirty="0" err="1"/>
              <a:t>Zeka’nın</a:t>
            </a:r>
            <a:r>
              <a:rPr lang="tr-TR" sz="2400" b="1" dirty="0"/>
              <a:t> tarım ve çevre alanındaki kullanımı:</a:t>
            </a:r>
          </a:p>
          <a:p>
            <a:endParaRPr lang="tr-TR" sz="2400" dirty="0"/>
          </a:p>
          <a:p>
            <a:pPr>
              <a:buFont typeface="Arial" panose="020B0604020202020204" pitchFamily="34" charset="0"/>
              <a:buChar char="•"/>
            </a:pPr>
            <a:r>
              <a:rPr lang="tr-TR" sz="2400" dirty="0"/>
              <a:t>Tarımda hastalık tespiti ve verim artırma</a:t>
            </a:r>
          </a:p>
          <a:p>
            <a:pPr>
              <a:buFont typeface="Arial" panose="020B0604020202020204" pitchFamily="34" charset="0"/>
              <a:buChar char="•"/>
            </a:pPr>
            <a:r>
              <a:rPr lang="tr-TR" sz="2400" dirty="0"/>
              <a:t>Hava tahmini ve iklim değişikliği analizi</a:t>
            </a:r>
          </a:p>
          <a:p>
            <a:pPr>
              <a:buFont typeface="Arial" panose="020B0604020202020204" pitchFamily="34" charset="0"/>
              <a:buChar char="•"/>
            </a:pPr>
            <a:r>
              <a:rPr lang="tr-TR" sz="2400" dirty="0"/>
              <a:t>Akıllı sulama sistemlerinde</a:t>
            </a:r>
          </a:p>
          <a:p>
            <a:endParaRPr lang="tr-TR" sz="2400" dirty="0">
              <a:solidFill>
                <a:schemeClr val="bg1"/>
              </a:solidFill>
            </a:endParaRPr>
          </a:p>
          <a:p>
            <a:r>
              <a:rPr lang="tr-TR" sz="2400" dirty="0">
                <a:solidFill>
                  <a:schemeClr val="bg1"/>
                </a:solidFill>
              </a:rPr>
              <a:t>Yapay Zeka tarım alanında da devrim yapmaktadır. Artık Yapay Zeka sayesinde çiftçiler bitkilerinin hastalıklarını kolayca öğrenebiliyor ve böylece gerekli önlemi alabiliyor.</a:t>
            </a:r>
          </a:p>
        </p:txBody>
      </p:sp>
    </p:spTree>
    <p:extLst>
      <p:ext uri="{BB962C8B-B14F-4D97-AF65-F5344CB8AC3E}">
        <p14:creationId xmlns:p14="http://schemas.microsoft.com/office/powerpoint/2010/main" val="188315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425091-AC9D-2681-1B94-3420ED97729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23B8BC9-8E53-ACE5-F8FF-289B4FCD2580}"/>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8790AA6C-D41A-38F1-5E0D-7DCE77D4A025}"/>
              </a:ext>
            </a:extLst>
          </p:cNvPr>
          <p:cNvPicPr>
            <a:picLocks noChangeAspect="1"/>
          </p:cNvPicPr>
          <p:nvPr/>
        </p:nvPicPr>
        <p:blipFill>
          <a:blip r:embed="rId2"/>
          <a:stretch>
            <a:fillRect/>
          </a:stretch>
        </p:blipFill>
        <p:spPr>
          <a:xfrm>
            <a:off x="0" y="6096"/>
            <a:ext cx="12192000" cy="6845807"/>
          </a:xfrm>
          <a:prstGeom prst="rect">
            <a:avLst/>
          </a:prstGeom>
        </p:spPr>
      </p:pic>
      <p:sp>
        <p:nvSpPr>
          <p:cNvPr id="5" name="Metin kutusu 4">
            <a:extLst>
              <a:ext uri="{FF2B5EF4-FFF2-40B4-BE49-F238E27FC236}">
                <a16:creationId xmlns:a16="http://schemas.microsoft.com/office/drawing/2014/main" id="{39A2E5CA-96AC-5ADC-4F3E-4540076B1387}"/>
              </a:ext>
            </a:extLst>
          </p:cNvPr>
          <p:cNvSpPr txBox="1"/>
          <p:nvPr/>
        </p:nvSpPr>
        <p:spPr>
          <a:xfrm>
            <a:off x="1" y="3044279"/>
            <a:ext cx="1219199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Neue Haas Grotesk Text Pro"/>
                <a:ea typeface="+mn-ea"/>
                <a:cs typeface="+mn-cs"/>
              </a:rPr>
              <a:t>DİNLEDİĞİNİZ İÇİN TEŞEKKÜRLER…</a:t>
            </a:r>
          </a:p>
        </p:txBody>
      </p:sp>
      <p:sp>
        <p:nvSpPr>
          <p:cNvPr id="6" name="Yıldız: 5 Nokta 5">
            <a:extLst>
              <a:ext uri="{FF2B5EF4-FFF2-40B4-BE49-F238E27FC236}">
                <a16:creationId xmlns:a16="http://schemas.microsoft.com/office/drawing/2014/main" id="{E3DCAF78-591D-DB24-D223-AFC0A8D2FA68}"/>
              </a:ext>
            </a:extLst>
          </p:cNvPr>
          <p:cNvSpPr/>
          <p:nvPr/>
        </p:nvSpPr>
        <p:spPr>
          <a:xfrm>
            <a:off x="313128" y="277368"/>
            <a:ext cx="1518720" cy="140353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Yıldız: 5 Nokta 6">
            <a:extLst>
              <a:ext uri="{FF2B5EF4-FFF2-40B4-BE49-F238E27FC236}">
                <a16:creationId xmlns:a16="http://schemas.microsoft.com/office/drawing/2014/main" id="{BF36C5DA-6C7D-0394-68EC-45359C1EDD3F}"/>
              </a:ext>
            </a:extLst>
          </p:cNvPr>
          <p:cNvSpPr/>
          <p:nvPr/>
        </p:nvSpPr>
        <p:spPr>
          <a:xfrm>
            <a:off x="10360154" y="5027095"/>
            <a:ext cx="1667256"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Yıldız: 5 Nokta 7">
            <a:extLst>
              <a:ext uri="{FF2B5EF4-FFF2-40B4-BE49-F238E27FC236}">
                <a16:creationId xmlns:a16="http://schemas.microsoft.com/office/drawing/2014/main" id="{B52192F5-599A-F7B2-3E23-F23F6FE1640B}"/>
              </a:ext>
            </a:extLst>
          </p:cNvPr>
          <p:cNvSpPr/>
          <p:nvPr/>
        </p:nvSpPr>
        <p:spPr>
          <a:xfrm>
            <a:off x="10268707" y="267435"/>
            <a:ext cx="1610166" cy="144809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9" name="Yıldız: 5 Nokta 8">
            <a:extLst>
              <a:ext uri="{FF2B5EF4-FFF2-40B4-BE49-F238E27FC236}">
                <a16:creationId xmlns:a16="http://schemas.microsoft.com/office/drawing/2014/main" id="{F3BEB8D3-70D0-4E18-9227-2CC1FD786058}"/>
              </a:ext>
            </a:extLst>
          </p:cNvPr>
          <p:cNvSpPr/>
          <p:nvPr/>
        </p:nvSpPr>
        <p:spPr>
          <a:xfrm>
            <a:off x="164590" y="4998720"/>
            <a:ext cx="1667257"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00"/>
              </a:solidFill>
              <a:effectLst/>
              <a:uLnTx/>
              <a:uFillTx/>
              <a:latin typeface="Neue Haas Grotesk Text Pro"/>
              <a:ea typeface="+mn-ea"/>
              <a:cs typeface="+mn-cs"/>
            </a:endParaRPr>
          </a:p>
        </p:txBody>
      </p:sp>
    </p:spTree>
    <p:extLst>
      <p:ext uri="{BB962C8B-B14F-4D97-AF65-F5344CB8AC3E}">
        <p14:creationId xmlns:p14="http://schemas.microsoft.com/office/powerpoint/2010/main" val="40225470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81EB50-FE7A-B7C0-C832-05D632DDF98F}"/>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04645930-B7C6-E9FD-F43E-BC3FC6D7AA01}"/>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C8576670-9958-58AE-585A-CFB797E36A15}"/>
              </a:ext>
            </a:extLst>
          </p:cNvPr>
          <p:cNvPicPr>
            <a:picLocks noChangeAspect="1"/>
          </p:cNvPicPr>
          <p:nvPr/>
        </p:nvPicPr>
        <p:blipFill>
          <a:blip r:embed="rId2"/>
          <a:stretch>
            <a:fillRect/>
          </a:stretch>
        </p:blipFill>
        <p:spPr>
          <a:xfrm>
            <a:off x="0" y="1"/>
            <a:ext cx="12192000" cy="6857999"/>
          </a:xfrm>
          <a:prstGeom prst="rect">
            <a:avLst/>
          </a:prstGeom>
        </p:spPr>
      </p:pic>
      <p:sp>
        <p:nvSpPr>
          <p:cNvPr id="5" name="Metin kutusu 4">
            <a:extLst>
              <a:ext uri="{FF2B5EF4-FFF2-40B4-BE49-F238E27FC236}">
                <a16:creationId xmlns:a16="http://schemas.microsoft.com/office/drawing/2014/main" id="{11C1D82E-E0A7-361F-C173-BF8B9AFD3359}"/>
              </a:ext>
            </a:extLst>
          </p:cNvPr>
          <p:cNvSpPr txBox="1"/>
          <p:nvPr/>
        </p:nvSpPr>
        <p:spPr>
          <a:xfrm>
            <a:off x="0" y="176461"/>
            <a:ext cx="12191999" cy="769441"/>
          </a:xfrm>
          <a:prstGeom prst="rect">
            <a:avLst/>
          </a:prstGeom>
          <a:noFill/>
        </p:spPr>
        <p:txBody>
          <a:bodyPr wrap="square" rtlCol="0">
            <a:spAutoFit/>
          </a:bodyPr>
          <a:lstStyle/>
          <a:p>
            <a:pPr algn="ctr"/>
            <a:r>
              <a:rPr lang="tr-TR" sz="4400" dirty="0"/>
              <a:t>İÇİNDEKİLER</a:t>
            </a:r>
          </a:p>
        </p:txBody>
      </p:sp>
      <p:graphicFrame>
        <p:nvGraphicFramePr>
          <p:cNvPr id="6" name="Diyagram 5">
            <a:extLst>
              <a:ext uri="{FF2B5EF4-FFF2-40B4-BE49-F238E27FC236}">
                <a16:creationId xmlns:a16="http://schemas.microsoft.com/office/drawing/2014/main" id="{C342001E-6E17-527F-D5D1-8EA5C44F2629}"/>
              </a:ext>
            </a:extLst>
          </p:cNvPr>
          <p:cNvGraphicFramePr/>
          <p:nvPr>
            <p:extLst>
              <p:ext uri="{D42A27DB-BD31-4B8C-83A1-F6EECF244321}">
                <p14:modId xmlns:p14="http://schemas.microsoft.com/office/powerpoint/2010/main" val="2078344598"/>
              </p:ext>
            </p:extLst>
          </p:nvPr>
        </p:nvGraphicFramePr>
        <p:xfrm>
          <a:off x="-1" y="806245"/>
          <a:ext cx="7659329" cy="6051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557235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çerik Yer Tutucusu 3" descr="renklilik, portakal, turuncu, tasarım, sanat içeren bir resim&#10;&#10;Yapay zeka tarafından oluşturulan içerik yanlış olabilir.">
            <a:extLst>
              <a:ext uri="{FF2B5EF4-FFF2-40B4-BE49-F238E27FC236}">
                <a16:creationId xmlns:a16="http://schemas.microsoft.com/office/drawing/2014/main" id="{D3C5B508-FFCA-510D-119D-1163792C10BE}"/>
              </a:ext>
            </a:extLst>
          </p:cNvPr>
          <p:cNvPicPr>
            <a:picLocks noGrp="1" noChangeAspect="1"/>
          </p:cNvPicPr>
          <p:nvPr>
            <p:ph idx="1"/>
          </p:nvPr>
        </p:nvPicPr>
        <p:blipFill>
          <a:blip r:embed="rId2"/>
          <a:srcRect t="19"/>
          <a:stretch/>
        </p:blipFill>
        <p:spPr>
          <a:xfrm>
            <a:off x="20" y="1282"/>
            <a:ext cx="12191980" cy="6856718"/>
          </a:xfrm>
          <a:prstGeom prst="rect">
            <a:avLst/>
          </a:prstGeom>
        </p:spPr>
      </p:pic>
      <p:sp>
        <p:nvSpPr>
          <p:cNvPr id="6" name="Metin kutusu 5">
            <a:extLst>
              <a:ext uri="{FF2B5EF4-FFF2-40B4-BE49-F238E27FC236}">
                <a16:creationId xmlns:a16="http://schemas.microsoft.com/office/drawing/2014/main" id="{086D63AE-B968-9F06-5A5E-288D5CC02A30}"/>
              </a:ext>
            </a:extLst>
          </p:cNvPr>
          <p:cNvSpPr txBox="1"/>
          <p:nvPr/>
        </p:nvSpPr>
        <p:spPr>
          <a:xfrm>
            <a:off x="0" y="560438"/>
            <a:ext cx="12190475" cy="769441"/>
          </a:xfrm>
          <a:prstGeom prst="rect">
            <a:avLst/>
          </a:prstGeom>
          <a:noFill/>
        </p:spPr>
        <p:txBody>
          <a:bodyPr wrap="square" rtlCol="0">
            <a:spAutoFit/>
          </a:bodyPr>
          <a:lstStyle/>
          <a:p>
            <a:pPr algn="ctr"/>
            <a:r>
              <a:rPr lang="tr-TR" sz="4400" dirty="0"/>
              <a:t>YAPAY ZEKA’NIN ÖNEMİ</a:t>
            </a:r>
          </a:p>
        </p:txBody>
      </p:sp>
      <p:pic>
        <p:nvPicPr>
          <p:cNvPr id="7" name="Resim 6">
            <a:extLst>
              <a:ext uri="{FF2B5EF4-FFF2-40B4-BE49-F238E27FC236}">
                <a16:creationId xmlns:a16="http://schemas.microsoft.com/office/drawing/2014/main" id="{1D6E8449-E673-0F61-4FDF-9A99C0ACC1A9}"/>
              </a:ext>
            </a:extLst>
          </p:cNvPr>
          <p:cNvPicPr>
            <a:picLocks noChangeAspect="1"/>
          </p:cNvPicPr>
          <p:nvPr/>
        </p:nvPicPr>
        <p:blipFill>
          <a:blip r:embed="rId3"/>
          <a:stretch>
            <a:fillRect/>
          </a:stretch>
        </p:blipFill>
        <p:spPr>
          <a:xfrm>
            <a:off x="0" y="1976284"/>
            <a:ext cx="4881716" cy="4881716"/>
          </a:xfrm>
          <a:prstGeom prst="rect">
            <a:avLst/>
          </a:prstGeom>
        </p:spPr>
      </p:pic>
      <p:sp>
        <p:nvSpPr>
          <p:cNvPr id="8" name="Metin kutusu 7">
            <a:extLst>
              <a:ext uri="{FF2B5EF4-FFF2-40B4-BE49-F238E27FC236}">
                <a16:creationId xmlns:a16="http://schemas.microsoft.com/office/drawing/2014/main" id="{D1020E26-7B20-1B7A-6B72-42F7F8BCF509}"/>
              </a:ext>
            </a:extLst>
          </p:cNvPr>
          <p:cNvSpPr txBox="1"/>
          <p:nvPr/>
        </p:nvSpPr>
        <p:spPr>
          <a:xfrm>
            <a:off x="5732206" y="2201113"/>
            <a:ext cx="5978012" cy="3785652"/>
          </a:xfrm>
          <a:prstGeom prst="rect">
            <a:avLst/>
          </a:prstGeom>
          <a:noFill/>
        </p:spPr>
        <p:txBody>
          <a:bodyPr wrap="square" rtlCol="0">
            <a:spAutoFit/>
          </a:bodyPr>
          <a:lstStyle/>
          <a:p>
            <a:r>
              <a:rPr lang="tr-TR" sz="2400" dirty="0"/>
              <a:t>Yapay Zeka, günümüzde bir çok farklı sektörde kullanılmaktadır. Yapay Zeka her geçen gün gelişiyor ve gün geçtikçe çok daha fazla sektörde kullanılmaya başlanıyor. Bu bakımdan Yapay </a:t>
            </a:r>
            <a:r>
              <a:rPr lang="tr-TR" sz="2400" dirty="0" err="1"/>
              <a:t>Zeka’nın</a:t>
            </a:r>
            <a:r>
              <a:rPr lang="tr-TR" sz="2400" dirty="0"/>
              <a:t> önemi de her geçen gün artıyor. Kim bilir belki 2050 yılına kadar şehirlerimizde </a:t>
            </a:r>
            <a:r>
              <a:rPr lang="tr-TR" sz="2400" dirty="0" err="1"/>
              <a:t>arbalarımızı</a:t>
            </a:r>
            <a:r>
              <a:rPr lang="tr-TR" sz="2400" dirty="0"/>
              <a:t> Yapay Zeka sürer veya kahvemizi Yapay Zeka yapar.</a:t>
            </a:r>
          </a:p>
          <a:p>
            <a:r>
              <a:rPr lang="tr-TR" sz="2400" dirty="0"/>
              <a:t>Diğer sayfalarda Yapay </a:t>
            </a:r>
            <a:r>
              <a:rPr lang="tr-TR" sz="2400" dirty="0" err="1"/>
              <a:t>Zeka'nın</a:t>
            </a:r>
            <a:r>
              <a:rPr lang="tr-TR" sz="2400" dirty="0"/>
              <a:t> bazı yaygın kullanım alanlarından bahsedilmektedir.</a:t>
            </a:r>
          </a:p>
        </p:txBody>
      </p:sp>
    </p:spTree>
    <p:extLst>
      <p:ext uri="{BB962C8B-B14F-4D97-AF65-F5344CB8AC3E}">
        <p14:creationId xmlns:p14="http://schemas.microsoft.com/office/powerpoint/2010/main" val="2779212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C911DA-F222-A080-F271-3F3955A8E89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8250695-9771-5F1A-3F1F-C12D11DF5528}"/>
              </a:ext>
            </a:extLst>
          </p:cNvPr>
          <p:cNvSpPr>
            <a:spLocks noGrp="1"/>
          </p:cNvSpPr>
          <p:nvPr>
            <p:ph idx="1"/>
          </p:nvPr>
        </p:nvSpPr>
        <p:spPr/>
        <p:txBody>
          <a:bodyPr/>
          <a:lstStyle/>
          <a:p>
            <a:endParaRPr lang="tr-TR" dirty="0"/>
          </a:p>
        </p:txBody>
      </p:sp>
      <p:pic>
        <p:nvPicPr>
          <p:cNvPr id="4" name="Resim 3">
            <a:extLst>
              <a:ext uri="{FF2B5EF4-FFF2-40B4-BE49-F238E27FC236}">
                <a16:creationId xmlns:a16="http://schemas.microsoft.com/office/drawing/2014/main" id="{6C420DC1-AA03-2CE4-526F-EBA6B71E3716}"/>
              </a:ext>
            </a:extLst>
          </p:cNvPr>
          <p:cNvPicPr>
            <a:picLocks noChangeAspect="1"/>
          </p:cNvPicPr>
          <p:nvPr/>
        </p:nvPicPr>
        <p:blipFill>
          <a:blip r:embed="rId2"/>
          <a:stretch>
            <a:fillRect/>
          </a:stretch>
        </p:blipFill>
        <p:spPr>
          <a:xfrm>
            <a:off x="-1" y="1"/>
            <a:ext cx="12192000" cy="6857999"/>
          </a:xfrm>
          <a:prstGeom prst="rect">
            <a:avLst/>
          </a:prstGeom>
        </p:spPr>
      </p:pic>
      <p:sp>
        <p:nvSpPr>
          <p:cNvPr id="5" name="Metin kutusu 4">
            <a:extLst>
              <a:ext uri="{FF2B5EF4-FFF2-40B4-BE49-F238E27FC236}">
                <a16:creationId xmlns:a16="http://schemas.microsoft.com/office/drawing/2014/main" id="{20954E83-348E-1B12-0108-9254860EFC26}"/>
              </a:ext>
            </a:extLst>
          </p:cNvPr>
          <p:cNvSpPr txBox="1"/>
          <p:nvPr/>
        </p:nvSpPr>
        <p:spPr>
          <a:xfrm>
            <a:off x="1" y="258465"/>
            <a:ext cx="12191999" cy="769441"/>
          </a:xfrm>
          <a:prstGeom prst="rect">
            <a:avLst/>
          </a:prstGeom>
          <a:noFill/>
        </p:spPr>
        <p:txBody>
          <a:bodyPr wrap="square" rtlCol="0">
            <a:spAutoFit/>
          </a:bodyPr>
          <a:lstStyle/>
          <a:p>
            <a:pPr algn="ctr"/>
            <a:r>
              <a:rPr lang="tr-TR" sz="4400" dirty="0"/>
              <a:t>Yapay </a:t>
            </a:r>
            <a:r>
              <a:rPr lang="tr-TR" sz="4400" dirty="0" err="1"/>
              <a:t>Zeka’nın</a:t>
            </a:r>
            <a:r>
              <a:rPr lang="tr-TR" sz="4400" dirty="0"/>
              <a:t> Kullanım Alanları: Sağlık </a:t>
            </a:r>
          </a:p>
        </p:txBody>
      </p:sp>
      <p:pic>
        <p:nvPicPr>
          <p:cNvPr id="6" name="Resim 5">
            <a:extLst>
              <a:ext uri="{FF2B5EF4-FFF2-40B4-BE49-F238E27FC236}">
                <a16:creationId xmlns:a16="http://schemas.microsoft.com/office/drawing/2014/main" id="{D13F1165-FFB6-8B72-1A0C-7560049E87CA}"/>
              </a:ext>
            </a:extLst>
          </p:cNvPr>
          <p:cNvPicPr>
            <a:picLocks noChangeAspect="1"/>
          </p:cNvPicPr>
          <p:nvPr/>
        </p:nvPicPr>
        <p:blipFill>
          <a:blip r:embed="rId3"/>
          <a:stretch>
            <a:fillRect/>
          </a:stretch>
        </p:blipFill>
        <p:spPr>
          <a:xfrm>
            <a:off x="7275095" y="1941094"/>
            <a:ext cx="4916905" cy="4916905"/>
          </a:xfrm>
          <a:prstGeom prst="rect">
            <a:avLst/>
          </a:prstGeom>
        </p:spPr>
      </p:pic>
      <p:sp>
        <p:nvSpPr>
          <p:cNvPr id="8" name="Metin kutusu 7">
            <a:extLst>
              <a:ext uri="{FF2B5EF4-FFF2-40B4-BE49-F238E27FC236}">
                <a16:creationId xmlns:a16="http://schemas.microsoft.com/office/drawing/2014/main" id="{C5154FEE-CA0D-3C7A-4DBF-CA565A761A3D}"/>
              </a:ext>
            </a:extLst>
          </p:cNvPr>
          <p:cNvSpPr txBox="1"/>
          <p:nvPr/>
        </p:nvSpPr>
        <p:spPr>
          <a:xfrm>
            <a:off x="112295" y="2293134"/>
            <a:ext cx="7275094" cy="4154984"/>
          </a:xfrm>
          <a:prstGeom prst="rect">
            <a:avLst/>
          </a:prstGeom>
          <a:noFill/>
        </p:spPr>
        <p:txBody>
          <a:bodyPr wrap="square">
            <a:spAutoFit/>
          </a:bodyPr>
          <a:lstStyle/>
          <a:p>
            <a:r>
              <a:rPr lang="tr-TR" sz="2400" b="1" dirty="0"/>
              <a:t>İşte Yapay </a:t>
            </a:r>
            <a:r>
              <a:rPr lang="tr-TR" sz="2400" b="1" dirty="0" err="1"/>
              <a:t>Zeka’nın</a:t>
            </a:r>
            <a:r>
              <a:rPr lang="tr-TR" sz="2400" b="1" dirty="0"/>
              <a:t> sağlık alanındaki kullanımı:</a:t>
            </a:r>
          </a:p>
          <a:p>
            <a:endParaRPr lang="tr-TR" sz="2400" dirty="0"/>
          </a:p>
          <a:p>
            <a:pPr>
              <a:buFont typeface="Arial" panose="020B0604020202020204" pitchFamily="34" charset="0"/>
              <a:buChar char="•"/>
            </a:pPr>
            <a:r>
              <a:rPr lang="tr-TR" sz="2400" dirty="0"/>
              <a:t>Hastalık teşhisi ve tedavi önerileri</a:t>
            </a:r>
          </a:p>
          <a:p>
            <a:pPr>
              <a:buFont typeface="Arial" panose="020B0604020202020204" pitchFamily="34" charset="0"/>
              <a:buChar char="•"/>
            </a:pPr>
            <a:r>
              <a:rPr lang="tr-TR" sz="2400" dirty="0"/>
              <a:t>MR, röntgen, tomografi gibi medikal görüntü analizi</a:t>
            </a:r>
          </a:p>
          <a:p>
            <a:pPr>
              <a:buFont typeface="Arial" panose="020B0604020202020204" pitchFamily="34" charset="0"/>
              <a:buChar char="•"/>
            </a:pPr>
            <a:r>
              <a:rPr lang="tr-TR" sz="2400" dirty="0"/>
              <a:t>Robotlar yardımıyla yapılan cerrahi yöntemler</a:t>
            </a:r>
          </a:p>
          <a:p>
            <a:pPr>
              <a:buFont typeface="Arial" panose="020B0604020202020204" pitchFamily="34" charset="0"/>
              <a:buChar char="•"/>
            </a:pPr>
            <a:endParaRPr lang="tr-TR" sz="2400" dirty="0"/>
          </a:p>
          <a:p>
            <a:r>
              <a:rPr lang="tr-TR" sz="2400" dirty="0">
                <a:solidFill>
                  <a:schemeClr val="bg1"/>
                </a:solidFill>
              </a:rPr>
              <a:t>Yapay </a:t>
            </a:r>
            <a:r>
              <a:rPr lang="tr-TR" sz="2400" dirty="0" err="1">
                <a:solidFill>
                  <a:schemeClr val="bg1"/>
                </a:solidFill>
              </a:rPr>
              <a:t>Zeka'nın</a:t>
            </a:r>
            <a:r>
              <a:rPr lang="tr-TR" sz="2400" dirty="0">
                <a:solidFill>
                  <a:schemeClr val="bg1"/>
                </a:solidFill>
              </a:rPr>
              <a:t> özellikle sağlık alanında kullanılması insanlık için çok önemli çünkü kanser gibi önemli hastalıkların teşhisini evden yapmaya olanak tanıyarak bu tür hastalıkların erken teşhis edilmesini sağlar.</a:t>
            </a:r>
          </a:p>
        </p:txBody>
      </p:sp>
    </p:spTree>
    <p:extLst>
      <p:ext uri="{BB962C8B-B14F-4D97-AF65-F5344CB8AC3E}">
        <p14:creationId xmlns:p14="http://schemas.microsoft.com/office/powerpoint/2010/main" val="681462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B043D1-A96E-7CF7-C95D-C14B53FCFE4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F9765A9-3BE9-46C7-3AD8-06A067D9A5F8}"/>
              </a:ext>
            </a:extLst>
          </p:cNvPr>
          <p:cNvSpPr>
            <a:spLocks noGrp="1"/>
          </p:cNvSpPr>
          <p:nvPr>
            <p:ph idx="1"/>
          </p:nvPr>
        </p:nvSpPr>
        <p:spPr/>
        <p:txBody>
          <a:bodyPr/>
          <a:lstStyle/>
          <a:p>
            <a:endParaRPr lang="tr-TR" dirty="0"/>
          </a:p>
        </p:txBody>
      </p:sp>
      <p:pic>
        <p:nvPicPr>
          <p:cNvPr id="4" name="Resim 3">
            <a:extLst>
              <a:ext uri="{FF2B5EF4-FFF2-40B4-BE49-F238E27FC236}">
                <a16:creationId xmlns:a16="http://schemas.microsoft.com/office/drawing/2014/main" id="{ECBC833D-B9DE-A197-DD14-70DA5520250C}"/>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2C6A8970-0F4A-7942-8461-31134A456305}"/>
              </a:ext>
            </a:extLst>
          </p:cNvPr>
          <p:cNvSpPr txBox="1"/>
          <p:nvPr/>
        </p:nvSpPr>
        <p:spPr>
          <a:xfrm>
            <a:off x="1" y="230188"/>
            <a:ext cx="12191999" cy="707886"/>
          </a:xfrm>
          <a:prstGeom prst="rect">
            <a:avLst/>
          </a:prstGeom>
          <a:noFill/>
        </p:spPr>
        <p:txBody>
          <a:bodyPr wrap="square" rtlCol="0">
            <a:spAutoFit/>
          </a:bodyPr>
          <a:lstStyle/>
          <a:p>
            <a:pPr algn="ctr"/>
            <a:r>
              <a:rPr lang="tr-TR" sz="4000" dirty="0"/>
              <a:t>Yapay </a:t>
            </a:r>
            <a:r>
              <a:rPr lang="tr-TR" sz="4000" dirty="0" err="1"/>
              <a:t>Zeka’nın</a:t>
            </a:r>
            <a:r>
              <a:rPr lang="tr-TR" sz="4000" dirty="0"/>
              <a:t> Kullanım Alanları: Finans ve Bankacılık </a:t>
            </a:r>
          </a:p>
        </p:txBody>
      </p:sp>
      <p:pic>
        <p:nvPicPr>
          <p:cNvPr id="6" name="Resim 5">
            <a:extLst>
              <a:ext uri="{FF2B5EF4-FFF2-40B4-BE49-F238E27FC236}">
                <a16:creationId xmlns:a16="http://schemas.microsoft.com/office/drawing/2014/main" id="{1A7E9DDD-8E06-4E2A-D0A8-CE111957004E}"/>
              </a:ext>
            </a:extLst>
          </p:cNvPr>
          <p:cNvPicPr>
            <a:picLocks noChangeAspect="1"/>
          </p:cNvPicPr>
          <p:nvPr/>
        </p:nvPicPr>
        <p:blipFill>
          <a:blip r:embed="rId3"/>
          <a:stretch>
            <a:fillRect/>
          </a:stretch>
        </p:blipFill>
        <p:spPr>
          <a:xfrm>
            <a:off x="0" y="1969167"/>
            <a:ext cx="4888832" cy="4888832"/>
          </a:xfrm>
          <a:prstGeom prst="rect">
            <a:avLst/>
          </a:prstGeom>
        </p:spPr>
      </p:pic>
      <p:sp>
        <p:nvSpPr>
          <p:cNvPr id="8" name="Metin kutusu 7">
            <a:extLst>
              <a:ext uri="{FF2B5EF4-FFF2-40B4-BE49-F238E27FC236}">
                <a16:creationId xmlns:a16="http://schemas.microsoft.com/office/drawing/2014/main" id="{C86B6980-7D20-F378-1FEF-4E3B72B3AD38}"/>
              </a:ext>
            </a:extLst>
          </p:cNvPr>
          <p:cNvSpPr txBox="1"/>
          <p:nvPr/>
        </p:nvSpPr>
        <p:spPr>
          <a:xfrm>
            <a:off x="4888833" y="1866191"/>
            <a:ext cx="7303167" cy="4893647"/>
          </a:xfrm>
          <a:prstGeom prst="rect">
            <a:avLst/>
          </a:prstGeom>
          <a:noFill/>
        </p:spPr>
        <p:txBody>
          <a:bodyPr wrap="square">
            <a:spAutoFit/>
          </a:bodyPr>
          <a:lstStyle/>
          <a:p>
            <a:r>
              <a:rPr lang="tr-TR" sz="2400" b="1" dirty="0"/>
              <a:t>İşte Yapay </a:t>
            </a:r>
            <a:r>
              <a:rPr lang="tr-TR" sz="2400" b="1" dirty="0" err="1"/>
              <a:t>Zeka’nın</a:t>
            </a:r>
            <a:r>
              <a:rPr lang="tr-TR" sz="2400" b="1" dirty="0"/>
              <a:t> finans ve bankacılık alanındaki kullanımı:</a:t>
            </a:r>
          </a:p>
          <a:p>
            <a:endParaRPr lang="tr-TR" sz="2400" dirty="0"/>
          </a:p>
          <a:p>
            <a:pPr>
              <a:buFont typeface="Arial" panose="020B0604020202020204" pitchFamily="34" charset="0"/>
              <a:buChar char="•"/>
            </a:pPr>
            <a:r>
              <a:rPr lang="tr-TR" sz="2400" dirty="0"/>
              <a:t>Dolandırıcılık tespiti</a:t>
            </a:r>
          </a:p>
          <a:p>
            <a:pPr>
              <a:buFont typeface="Arial" panose="020B0604020202020204" pitchFamily="34" charset="0"/>
              <a:buChar char="•"/>
            </a:pPr>
            <a:r>
              <a:rPr lang="tr-TR" sz="2400" dirty="0"/>
              <a:t>Yatırım tavsiyeleri</a:t>
            </a:r>
          </a:p>
          <a:p>
            <a:pPr>
              <a:buFont typeface="Arial" panose="020B0604020202020204" pitchFamily="34" charset="0"/>
              <a:buChar char="•"/>
            </a:pPr>
            <a:r>
              <a:rPr lang="tr-TR" sz="2400" dirty="0"/>
              <a:t>Borsa tahmini yapma</a:t>
            </a:r>
          </a:p>
          <a:p>
            <a:pPr>
              <a:buFont typeface="Arial" panose="020B0604020202020204" pitchFamily="34" charset="0"/>
              <a:buChar char="•"/>
            </a:pPr>
            <a:endParaRPr lang="tr-TR" sz="2400" dirty="0">
              <a:solidFill>
                <a:schemeClr val="bg1"/>
              </a:solidFill>
            </a:endParaRPr>
          </a:p>
          <a:p>
            <a:r>
              <a:rPr lang="tr-TR" sz="2400" dirty="0">
                <a:solidFill>
                  <a:schemeClr val="bg1"/>
                </a:solidFill>
              </a:rPr>
              <a:t>Finans sektöründe günümüzde hiç gündemden düşmeyen bir konu olan "Borsa" alanında da Yapay Zeka kullanılmaya başladı. Artık insanlar borsaya para yatırırken daha az risk alıyor çünkü Yapay Zeka kişilere parasını nereye yatırması gerektiği konusunda öneride bulunuyor.</a:t>
            </a:r>
          </a:p>
        </p:txBody>
      </p:sp>
    </p:spTree>
    <p:extLst>
      <p:ext uri="{BB962C8B-B14F-4D97-AF65-F5344CB8AC3E}">
        <p14:creationId xmlns:p14="http://schemas.microsoft.com/office/powerpoint/2010/main" val="4154017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6F70BC-67F5-7983-2319-1107725EF20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CB3DED1-61E5-B8DC-BA8B-EBEE00D18D66}"/>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EA85B274-DA63-4887-018E-830E90F264D5}"/>
              </a:ext>
            </a:extLst>
          </p:cNvPr>
          <p:cNvPicPr>
            <a:picLocks noChangeAspect="1"/>
          </p:cNvPicPr>
          <p:nvPr/>
        </p:nvPicPr>
        <p:blipFill>
          <a:blip r:embed="rId2"/>
          <a:stretch>
            <a:fillRect/>
          </a:stretch>
        </p:blipFill>
        <p:spPr>
          <a:xfrm>
            <a:off x="0" y="0"/>
            <a:ext cx="12192000" cy="6857999"/>
          </a:xfrm>
          <a:prstGeom prst="rect">
            <a:avLst/>
          </a:prstGeom>
        </p:spPr>
      </p:pic>
      <p:pic>
        <p:nvPicPr>
          <p:cNvPr id="5" name="Resim 4">
            <a:extLst>
              <a:ext uri="{FF2B5EF4-FFF2-40B4-BE49-F238E27FC236}">
                <a16:creationId xmlns:a16="http://schemas.microsoft.com/office/drawing/2014/main" id="{2C55ED6E-650B-10E6-9CDE-F7B396552DFD}"/>
              </a:ext>
            </a:extLst>
          </p:cNvPr>
          <p:cNvPicPr>
            <a:picLocks noChangeAspect="1"/>
          </p:cNvPicPr>
          <p:nvPr/>
        </p:nvPicPr>
        <p:blipFill>
          <a:blip r:embed="rId3"/>
          <a:stretch>
            <a:fillRect/>
          </a:stretch>
        </p:blipFill>
        <p:spPr>
          <a:xfrm>
            <a:off x="7467601" y="2133600"/>
            <a:ext cx="4724399" cy="4724399"/>
          </a:xfrm>
          <a:prstGeom prst="rect">
            <a:avLst/>
          </a:prstGeom>
        </p:spPr>
      </p:pic>
      <p:sp>
        <p:nvSpPr>
          <p:cNvPr id="6" name="Metin kutusu 5">
            <a:extLst>
              <a:ext uri="{FF2B5EF4-FFF2-40B4-BE49-F238E27FC236}">
                <a16:creationId xmlns:a16="http://schemas.microsoft.com/office/drawing/2014/main" id="{664EE45C-C4D5-4848-86EC-4E475F68140C}"/>
              </a:ext>
            </a:extLst>
          </p:cNvPr>
          <p:cNvSpPr txBox="1"/>
          <p:nvPr/>
        </p:nvSpPr>
        <p:spPr>
          <a:xfrm>
            <a:off x="0" y="258465"/>
            <a:ext cx="12192000" cy="769441"/>
          </a:xfrm>
          <a:prstGeom prst="rect">
            <a:avLst/>
          </a:prstGeom>
          <a:noFill/>
        </p:spPr>
        <p:txBody>
          <a:bodyPr wrap="square" rtlCol="0">
            <a:spAutoFit/>
          </a:bodyPr>
          <a:lstStyle/>
          <a:p>
            <a:pPr algn="ctr"/>
            <a:r>
              <a:rPr lang="tr-TR" sz="4400" dirty="0"/>
              <a:t>Yapay </a:t>
            </a:r>
            <a:r>
              <a:rPr lang="tr-TR" sz="4400" dirty="0" err="1"/>
              <a:t>Zeka’nın</a:t>
            </a:r>
            <a:r>
              <a:rPr lang="tr-TR" sz="4400" dirty="0"/>
              <a:t> Kullanım Alanları: Eğitim </a:t>
            </a:r>
          </a:p>
        </p:txBody>
      </p:sp>
      <p:sp>
        <p:nvSpPr>
          <p:cNvPr id="8" name="Metin kutusu 7">
            <a:extLst>
              <a:ext uri="{FF2B5EF4-FFF2-40B4-BE49-F238E27FC236}">
                <a16:creationId xmlns:a16="http://schemas.microsoft.com/office/drawing/2014/main" id="{A89D1D97-5540-9509-FB6E-379F0C712EEF}"/>
              </a:ext>
            </a:extLst>
          </p:cNvPr>
          <p:cNvSpPr txBox="1"/>
          <p:nvPr/>
        </p:nvSpPr>
        <p:spPr>
          <a:xfrm>
            <a:off x="0" y="2133600"/>
            <a:ext cx="7467601" cy="4154984"/>
          </a:xfrm>
          <a:prstGeom prst="rect">
            <a:avLst/>
          </a:prstGeom>
          <a:noFill/>
        </p:spPr>
        <p:txBody>
          <a:bodyPr wrap="square">
            <a:spAutoFit/>
          </a:bodyPr>
          <a:lstStyle/>
          <a:p>
            <a:r>
              <a:rPr lang="tr-TR" sz="2400" b="1" dirty="0"/>
              <a:t>İşte Yapay </a:t>
            </a:r>
            <a:r>
              <a:rPr lang="tr-TR" sz="2400" b="1" dirty="0" err="1"/>
              <a:t>Zeka’nın</a:t>
            </a:r>
            <a:r>
              <a:rPr lang="tr-TR" sz="2400" b="1" dirty="0"/>
              <a:t> eğitim alanındaki kullanımı:</a:t>
            </a:r>
          </a:p>
          <a:p>
            <a:endParaRPr lang="tr-TR" sz="2400" dirty="0"/>
          </a:p>
          <a:p>
            <a:pPr>
              <a:buFont typeface="Arial" panose="020B0604020202020204" pitchFamily="34" charset="0"/>
              <a:buChar char="•"/>
            </a:pPr>
            <a:r>
              <a:rPr lang="tr-TR" sz="2400" dirty="0"/>
              <a:t>Kişiye özel öğrenme sistemleri</a:t>
            </a:r>
          </a:p>
          <a:p>
            <a:pPr>
              <a:buFont typeface="Arial" panose="020B0604020202020204" pitchFamily="34" charset="0"/>
              <a:buChar char="•"/>
            </a:pPr>
            <a:r>
              <a:rPr lang="tr-TR" sz="2400" dirty="0"/>
              <a:t>Otomatik sınav değerlendirmesi</a:t>
            </a:r>
          </a:p>
          <a:p>
            <a:pPr>
              <a:buFont typeface="Arial" panose="020B0604020202020204" pitchFamily="34" charset="0"/>
              <a:buChar char="•"/>
            </a:pPr>
            <a:r>
              <a:rPr lang="tr-TR" sz="2400" dirty="0"/>
              <a:t>Yabancı Dil öğrenme asistanları</a:t>
            </a:r>
          </a:p>
          <a:p>
            <a:endParaRPr lang="tr-TR" sz="2400" dirty="0">
              <a:solidFill>
                <a:schemeClr val="bg1"/>
              </a:solidFill>
            </a:endParaRPr>
          </a:p>
          <a:p>
            <a:r>
              <a:rPr lang="tr-TR" sz="2400" dirty="0">
                <a:solidFill>
                  <a:schemeClr val="bg1"/>
                </a:solidFill>
              </a:rPr>
              <a:t>Eğitim belki de bir ülkenin gelişmesini sağlayan en büyük faktör artık bu alanda da Yapay Zeka kullanılıyor. Yapay Zeka bu alanda kişilere özel eğitimler sunup hem gereksiz vakit kaybını önlüyor hem de öğrencilerin bir konuyu daha kolay kavramasını sağlıyor.</a:t>
            </a:r>
          </a:p>
        </p:txBody>
      </p:sp>
    </p:spTree>
    <p:extLst>
      <p:ext uri="{BB962C8B-B14F-4D97-AF65-F5344CB8AC3E}">
        <p14:creationId xmlns:p14="http://schemas.microsoft.com/office/powerpoint/2010/main" val="428225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0B61EA-500B-92E0-C664-0CD30E9A98F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7541496-22B8-9BBC-3ADF-ACFD9F419A75}"/>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1AB777F5-716A-FCF6-7F6A-706B1060E56A}"/>
              </a:ext>
            </a:extLst>
          </p:cNvPr>
          <p:cNvPicPr>
            <a:picLocks noChangeAspect="1"/>
          </p:cNvPicPr>
          <p:nvPr/>
        </p:nvPicPr>
        <p:blipFill>
          <a:blip r:embed="rId2"/>
          <a:stretch>
            <a:fillRect/>
          </a:stretch>
        </p:blipFill>
        <p:spPr>
          <a:xfrm>
            <a:off x="0" y="1"/>
            <a:ext cx="12192000" cy="6857999"/>
          </a:xfrm>
          <a:prstGeom prst="rect">
            <a:avLst/>
          </a:prstGeom>
        </p:spPr>
      </p:pic>
      <p:sp>
        <p:nvSpPr>
          <p:cNvPr id="5" name="Metin kutusu 4">
            <a:extLst>
              <a:ext uri="{FF2B5EF4-FFF2-40B4-BE49-F238E27FC236}">
                <a16:creationId xmlns:a16="http://schemas.microsoft.com/office/drawing/2014/main" id="{06E6B78B-EDE0-59BB-F85D-7829A215C56A}"/>
              </a:ext>
            </a:extLst>
          </p:cNvPr>
          <p:cNvSpPr txBox="1"/>
          <p:nvPr/>
        </p:nvSpPr>
        <p:spPr>
          <a:xfrm>
            <a:off x="1133264" y="0"/>
            <a:ext cx="9925471" cy="1446550"/>
          </a:xfrm>
          <a:prstGeom prst="rect">
            <a:avLst/>
          </a:prstGeom>
          <a:noFill/>
        </p:spPr>
        <p:txBody>
          <a:bodyPr wrap="square" rtlCol="0">
            <a:spAutoFit/>
          </a:bodyPr>
          <a:lstStyle/>
          <a:p>
            <a:pPr algn="ctr"/>
            <a:r>
              <a:rPr lang="tr-TR" sz="4400" dirty="0"/>
              <a:t>Yapay </a:t>
            </a:r>
            <a:r>
              <a:rPr lang="tr-TR" sz="4400" dirty="0" err="1"/>
              <a:t>Zeka’nın</a:t>
            </a:r>
            <a:r>
              <a:rPr lang="tr-TR" sz="4400" dirty="0"/>
              <a:t> Kullanım Alanları: Otomotiv ve Ulaşım </a:t>
            </a:r>
          </a:p>
        </p:txBody>
      </p:sp>
      <p:pic>
        <p:nvPicPr>
          <p:cNvPr id="7" name="Resim 6">
            <a:extLst>
              <a:ext uri="{FF2B5EF4-FFF2-40B4-BE49-F238E27FC236}">
                <a16:creationId xmlns:a16="http://schemas.microsoft.com/office/drawing/2014/main" id="{7F56BE7E-C93F-2E69-2194-D753CAB13135}"/>
              </a:ext>
            </a:extLst>
          </p:cNvPr>
          <p:cNvPicPr>
            <a:picLocks noChangeAspect="1"/>
          </p:cNvPicPr>
          <p:nvPr/>
        </p:nvPicPr>
        <p:blipFill>
          <a:blip r:embed="rId3"/>
          <a:stretch>
            <a:fillRect/>
          </a:stretch>
        </p:blipFill>
        <p:spPr>
          <a:xfrm>
            <a:off x="1" y="2310063"/>
            <a:ext cx="4547936" cy="4547936"/>
          </a:xfrm>
          <a:prstGeom prst="rect">
            <a:avLst/>
          </a:prstGeom>
        </p:spPr>
      </p:pic>
      <p:sp>
        <p:nvSpPr>
          <p:cNvPr id="9" name="Metin kutusu 8">
            <a:extLst>
              <a:ext uri="{FF2B5EF4-FFF2-40B4-BE49-F238E27FC236}">
                <a16:creationId xmlns:a16="http://schemas.microsoft.com/office/drawing/2014/main" id="{D94FFA96-083F-0566-6454-0951A126B9F4}"/>
              </a:ext>
            </a:extLst>
          </p:cNvPr>
          <p:cNvSpPr txBox="1"/>
          <p:nvPr/>
        </p:nvSpPr>
        <p:spPr>
          <a:xfrm>
            <a:off x="4547936" y="2356352"/>
            <a:ext cx="7644063" cy="4154984"/>
          </a:xfrm>
          <a:prstGeom prst="rect">
            <a:avLst/>
          </a:prstGeom>
          <a:noFill/>
        </p:spPr>
        <p:txBody>
          <a:bodyPr wrap="square">
            <a:spAutoFit/>
          </a:bodyPr>
          <a:lstStyle/>
          <a:p>
            <a:r>
              <a:rPr lang="tr-TR" sz="2400" b="1" dirty="0"/>
              <a:t>İşte Yapay </a:t>
            </a:r>
            <a:r>
              <a:rPr lang="tr-TR" sz="2400" b="1" dirty="0" err="1"/>
              <a:t>Zeka’nın</a:t>
            </a:r>
            <a:r>
              <a:rPr lang="tr-TR" sz="2400" b="1" dirty="0"/>
              <a:t> otomotiv ve ulaşım alanındaki kullanımı:</a:t>
            </a:r>
          </a:p>
          <a:p>
            <a:endParaRPr lang="tr-TR" sz="2400" dirty="0"/>
          </a:p>
          <a:p>
            <a:pPr>
              <a:buFont typeface="Arial" panose="020B0604020202020204" pitchFamily="34" charset="0"/>
              <a:buChar char="•"/>
            </a:pPr>
            <a:r>
              <a:rPr lang="tr-TR" sz="2400" dirty="0"/>
              <a:t>Sürücüsüz araçlar</a:t>
            </a:r>
          </a:p>
          <a:p>
            <a:pPr>
              <a:buFont typeface="Arial" panose="020B0604020202020204" pitchFamily="34" charset="0"/>
              <a:buChar char="•"/>
            </a:pPr>
            <a:r>
              <a:rPr lang="tr-TR" sz="2400" dirty="0"/>
              <a:t>Trafik akışı kontrolü</a:t>
            </a:r>
          </a:p>
          <a:p>
            <a:pPr>
              <a:buFont typeface="Arial" panose="020B0604020202020204" pitchFamily="34" charset="0"/>
              <a:buChar char="•"/>
            </a:pPr>
            <a:r>
              <a:rPr lang="tr-TR" sz="2400" dirty="0"/>
              <a:t>Yol güvenliği ve kaza tahmini</a:t>
            </a:r>
          </a:p>
          <a:p>
            <a:pPr>
              <a:buFont typeface="Arial" panose="020B0604020202020204" pitchFamily="34" charset="0"/>
              <a:buChar char="•"/>
            </a:pPr>
            <a:endParaRPr lang="tr-TR" sz="2400" dirty="0"/>
          </a:p>
          <a:p>
            <a:r>
              <a:rPr lang="tr-TR" sz="2400" dirty="0">
                <a:solidFill>
                  <a:schemeClr val="bg1"/>
                </a:solidFill>
              </a:rPr>
              <a:t>Sürücüsüz araçlar Tesla ile birlikte hayatımıza girmeye başladı. Bir Yapay Zeka ürünü olan sürücüsüz araçlar sayesinde trafik kazaları azalacak ve dolayısıyla kaza nedenli ölümler azalacak.</a:t>
            </a:r>
          </a:p>
        </p:txBody>
      </p:sp>
    </p:spTree>
    <p:extLst>
      <p:ext uri="{BB962C8B-B14F-4D97-AF65-F5344CB8AC3E}">
        <p14:creationId xmlns:p14="http://schemas.microsoft.com/office/powerpoint/2010/main" val="559832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çerik Yer Tutucusu 3" descr="renklilik, portakal, turuncu, tasarım, sanat içeren bir resim&#10;&#10;Yapay zeka tarafından oluşturulan içerik yanlış olabilir.">
            <a:extLst>
              <a:ext uri="{FF2B5EF4-FFF2-40B4-BE49-F238E27FC236}">
                <a16:creationId xmlns:a16="http://schemas.microsoft.com/office/drawing/2014/main" id="{65A7F722-D4DB-141C-42B6-D081EAFE4B3F}"/>
              </a:ext>
            </a:extLst>
          </p:cNvPr>
          <p:cNvPicPr>
            <a:picLocks noGrp="1" noChangeAspect="1"/>
          </p:cNvPicPr>
          <p:nvPr>
            <p:ph idx="1"/>
          </p:nvPr>
        </p:nvPicPr>
        <p:blipFill>
          <a:blip r:embed="rId2"/>
          <a:srcRect t="19"/>
          <a:stretch/>
        </p:blipFill>
        <p:spPr>
          <a:xfrm>
            <a:off x="-1504" y="1282"/>
            <a:ext cx="12191980" cy="6856718"/>
          </a:xfrm>
          <a:prstGeom prst="rect">
            <a:avLst/>
          </a:prstGeom>
        </p:spPr>
      </p:pic>
      <p:pic>
        <p:nvPicPr>
          <p:cNvPr id="5" name="Resim 4">
            <a:extLst>
              <a:ext uri="{FF2B5EF4-FFF2-40B4-BE49-F238E27FC236}">
                <a16:creationId xmlns:a16="http://schemas.microsoft.com/office/drawing/2014/main" id="{B111F075-4F0E-08D8-B0CF-2A000C1BB4C1}"/>
              </a:ext>
            </a:extLst>
          </p:cNvPr>
          <p:cNvPicPr>
            <a:picLocks noChangeAspect="1"/>
          </p:cNvPicPr>
          <p:nvPr/>
        </p:nvPicPr>
        <p:blipFill>
          <a:blip r:embed="rId3"/>
          <a:stretch>
            <a:fillRect/>
          </a:stretch>
        </p:blipFill>
        <p:spPr>
          <a:xfrm flipH="1">
            <a:off x="7676146" y="2342147"/>
            <a:ext cx="4515853" cy="4515853"/>
          </a:xfrm>
          <a:prstGeom prst="rect">
            <a:avLst/>
          </a:prstGeom>
        </p:spPr>
      </p:pic>
      <p:sp>
        <p:nvSpPr>
          <p:cNvPr id="8" name="Metin kutusu 7">
            <a:extLst>
              <a:ext uri="{FF2B5EF4-FFF2-40B4-BE49-F238E27FC236}">
                <a16:creationId xmlns:a16="http://schemas.microsoft.com/office/drawing/2014/main" id="{983C287E-8032-46C3-7876-57DD7F0D9552}"/>
              </a:ext>
            </a:extLst>
          </p:cNvPr>
          <p:cNvSpPr txBox="1"/>
          <p:nvPr/>
        </p:nvSpPr>
        <p:spPr>
          <a:xfrm>
            <a:off x="1587788" y="0"/>
            <a:ext cx="9016424" cy="1446550"/>
          </a:xfrm>
          <a:prstGeom prst="rect">
            <a:avLst/>
          </a:prstGeom>
          <a:noFill/>
        </p:spPr>
        <p:txBody>
          <a:bodyPr wrap="square">
            <a:spAutoFit/>
          </a:bodyPr>
          <a:lstStyle/>
          <a:p>
            <a:pPr lvl="0" algn="ctr"/>
            <a:r>
              <a:rPr lang="tr-TR" sz="4400" dirty="0"/>
              <a:t>Yapay </a:t>
            </a:r>
            <a:r>
              <a:rPr lang="tr-TR" sz="4400" dirty="0" err="1"/>
              <a:t>Zeka’nın</a:t>
            </a:r>
            <a:r>
              <a:rPr lang="tr-TR" sz="4400" dirty="0"/>
              <a:t> Kullanım Alanları: Güvenlik ve Savunma </a:t>
            </a:r>
          </a:p>
        </p:txBody>
      </p:sp>
      <p:sp>
        <p:nvSpPr>
          <p:cNvPr id="11" name="Metin kutusu 10">
            <a:extLst>
              <a:ext uri="{FF2B5EF4-FFF2-40B4-BE49-F238E27FC236}">
                <a16:creationId xmlns:a16="http://schemas.microsoft.com/office/drawing/2014/main" id="{68112AE4-5AE5-9DDA-5D61-EF7AF871CEE3}"/>
              </a:ext>
            </a:extLst>
          </p:cNvPr>
          <p:cNvSpPr txBox="1"/>
          <p:nvPr/>
        </p:nvSpPr>
        <p:spPr>
          <a:xfrm>
            <a:off x="-1" y="2386263"/>
            <a:ext cx="7674623" cy="4154984"/>
          </a:xfrm>
          <a:prstGeom prst="rect">
            <a:avLst/>
          </a:prstGeom>
          <a:noFill/>
        </p:spPr>
        <p:txBody>
          <a:bodyPr wrap="square">
            <a:spAutoFit/>
          </a:bodyPr>
          <a:lstStyle/>
          <a:p>
            <a:r>
              <a:rPr lang="tr-TR" sz="2400" b="1" dirty="0"/>
              <a:t>İşte Yapay </a:t>
            </a:r>
            <a:r>
              <a:rPr lang="tr-TR" sz="2400" b="1" dirty="0" err="1"/>
              <a:t>Zeka’nın</a:t>
            </a:r>
            <a:r>
              <a:rPr lang="tr-TR" sz="2400" b="1" dirty="0"/>
              <a:t> güvenlik ve savunma alanındaki kullanımı:</a:t>
            </a:r>
          </a:p>
          <a:p>
            <a:endParaRPr lang="tr-TR" sz="2400" dirty="0"/>
          </a:p>
          <a:p>
            <a:pPr>
              <a:buFont typeface="Arial" panose="020B0604020202020204" pitchFamily="34" charset="0"/>
              <a:buChar char="•"/>
            </a:pPr>
            <a:r>
              <a:rPr lang="tr-TR" sz="2400" dirty="0"/>
              <a:t>Siber güvenlik tehditlerinin tespiti</a:t>
            </a:r>
          </a:p>
          <a:p>
            <a:pPr>
              <a:buFont typeface="Arial" panose="020B0604020202020204" pitchFamily="34" charset="0"/>
              <a:buChar char="•"/>
            </a:pPr>
            <a:r>
              <a:rPr lang="tr-TR" sz="2400" dirty="0"/>
              <a:t>Yüz tanıma sistemleri</a:t>
            </a:r>
          </a:p>
          <a:p>
            <a:pPr>
              <a:buFont typeface="Arial" panose="020B0604020202020204" pitchFamily="34" charset="0"/>
              <a:buChar char="•"/>
            </a:pPr>
            <a:r>
              <a:rPr lang="tr-TR" sz="2400" dirty="0"/>
              <a:t>Askeri simülasyonlar</a:t>
            </a:r>
          </a:p>
          <a:p>
            <a:pPr>
              <a:buFont typeface="Arial" panose="020B0604020202020204" pitchFamily="34" charset="0"/>
              <a:buChar char="•"/>
            </a:pPr>
            <a:endParaRPr lang="tr-TR" sz="2400" dirty="0"/>
          </a:p>
          <a:p>
            <a:r>
              <a:rPr lang="tr-TR" sz="2400" dirty="0">
                <a:solidFill>
                  <a:schemeClr val="bg1"/>
                </a:solidFill>
              </a:rPr>
              <a:t>Yine Yapay Zeka yardımıyla yapılan askeri simülasyonlar sayesinde artık askerler çok daha kolay idman yapabilecek, silah ve mermi israfı olmayacak ve gerçek dünyada oluşabilecek tehlikelerin önüne geçilecek.</a:t>
            </a:r>
          </a:p>
        </p:txBody>
      </p:sp>
    </p:spTree>
    <p:extLst>
      <p:ext uri="{BB962C8B-B14F-4D97-AF65-F5344CB8AC3E}">
        <p14:creationId xmlns:p14="http://schemas.microsoft.com/office/powerpoint/2010/main" val="2523050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21A845-AB91-4098-5DF0-4A8EA720AFC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C8E44FB-5CE9-775C-4CCB-F1121AF42519}"/>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AD3738CB-F44D-19C6-1A71-A7C6327CF180}"/>
              </a:ext>
            </a:extLst>
          </p:cNvPr>
          <p:cNvPicPr>
            <a:picLocks noChangeAspect="1"/>
          </p:cNvPicPr>
          <p:nvPr/>
        </p:nvPicPr>
        <p:blipFill>
          <a:blip r:embed="rId2"/>
          <a:stretch>
            <a:fillRect/>
          </a:stretch>
        </p:blipFill>
        <p:spPr>
          <a:xfrm>
            <a:off x="0" y="0"/>
            <a:ext cx="12192000" cy="6857999"/>
          </a:xfrm>
          <a:prstGeom prst="rect">
            <a:avLst/>
          </a:prstGeom>
        </p:spPr>
      </p:pic>
      <p:sp>
        <p:nvSpPr>
          <p:cNvPr id="6" name="Metin kutusu 5">
            <a:extLst>
              <a:ext uri="{FF2B5EF4-FFF2-40B4-BE49-F238E27FC236}">
                <a16:creationId xmlns:a16="http://schemas.microsoft.com/office/drawing/2014/main" id="{CCE963C9-D08D-2AB3-597D-22D7A2B53EC6}"/>
              </a:ext>
            </a:extLst>
          </p:cNvPr>
          <p:cNvSpPr txBox="1"/>
          <p:nvPr/>
        </p:nvSpPr>
        <p:spPr>
          <a:xfrm>
            <a:off x="1355558" y="0"/>
            <a:ext cx="9480884" cy="1446550"/>
          </a:xfrm>
          <a:prstGeom prst="rect">
            <a:avLst/>
          </a:prstGeom>
          <a:noFill/>
        </p:spPr>
        <p:txBody>
          <a:bodyPr wrap="square">
            <a:spAutoFit/>
          </a:bodyPr>
          <a:lstStyle/>
          <a:p>
            <a:pPr algn="ctr"/>
            <a:r>
              <a:rPr lang="tr-TR" sz="4400" dirty="0"/>
              <a:t>Yapay </a:t>
            </a:r>
            <a:r>
              <a:rPr lang="tr-TR" sz="4400" dirty="0" err="1"/>
              <a:t>Zeka’nın</a:t>
            </a:r>
            <a:r>
              <a:rPr lang="tr-TR" sz="4400" dirty="0"/>
              <a:t> Kullanım Alanları: Hukuk ve Kamu Hizmetleri </a:t>
            </a:r>
          </a:p>
        </p:txBody>
      </p:sp>
      <p:pic>
        <p:nvPicPr>
          <p:cNvPr id="7" name="Resim 6">
            <a:extLst>
              <a:ext uri="{FF2B5EF4-FFF2-40B4-BE49-F238E27FC236}">
                <a16:creationId xmlns:a16="http://schemas.microsoft.com/office/drawing/2014/main" id="{4D88595A-8A11-53ED-33E6-90D58AEC0F9E}"/>
              </a:ext>
            </a:extLst>
          </p:cNvPr>
          <p:cNvPicPr>
            <a:picLocks noChangeAspect="1"/>
          </p:cNvPicPr>
          <p:nvPr/>
        </p:nvPicPr>
        <p:blipFill>
          <a:blip r:embed="rId3"/>
          <a:stretch>
            <a:fillRect/>
          </a:stretch>
        </p:blipFill>
        <p:spPr>
          <a:xfrm>
            <a:off x="0" y="2055814"/>
            <a:ext cx="4802186" cy="4802186"/>
          </a:xfrm>
          <a:prstGeom prst="rect">
            <a:avLst/>
          </a:prstGeom>
        </p:spPr>
      </p:pic>
      <p:sp>
        <p:nvSpPr>
          <p:cNvPr id="11" name="Metin kutusu 10">
            <a:extLst>
              <a:ext uri="{FF2B5EF4-FFF2-40B4-BE49-F238E27FC236}">
                <a16:creationId xmlns:a16="http://schemas.microsoft.com/office/drawing/2014/main" id="{182DB1BF-8F71-EF6C-531C-370CA5B5D94D}"/>
              </a:ext>
            </a:extLst>
          </p:cNvPr>
          <p:cNvSpPr txBox="1"/>
          <p:nvPr/>
        </p:nvSpPr>
        <p:spPr>
          <a:xfrm>
            <a:off x="4802186" y="2439541"/>
            <a:ext cx="7389814" cy="3785652"/>
          </a:xfrm>
          <a:prstGeom prst="rect">
            <a:avLst/>
          </a:prstGeom>
          <a:noFill/>
        </p:spPr>
        <p:txBody>
          <a:bodyPr wrap="square">
            <a:spAutoFit/>
          </a:bodyPr>
          <a:lstStyle/>
          <a:p>
            <a:r>
              <a:rPr lang="tr-TR" sz="2400" b="1" dirty="0"/>
              <a:t>İşte Yapay </a:t>
            </a:r>
            <a:r>
              <a:rPr lang="tr-TR" sz="2400" b="1" dirty="0" err="1"/>
              <a:t>Zeka’nın</a:t>
            </a:r>
            <a:r>
              <a:rPr lang="tr-TR" sz="2400" b="1" dirty="0"/>
              <a:t> hukuk ve kamu hizmetleri alanındaki kullanımı:</a:t>
            </a:r>
          </a:p>
          <a:p>
            <a:endParaRPr lang="tr-TR" sz="2400" dirty="0"/>
          </a:p>
          <a:p>
            <a:pPr>
              <a:buFont typeface="Arial" panose="020B0604020202020204" pitchFamily="34" charset="0"/>
              <a:buChar char="•"/>
            </a:pPr>
            <a:r>
              <a:rPr lang="tr-TR" sz="2400" dirty="0"/>
              <a:t>Hukuki belge analizi</a:t>
            </a:r>
          </a:p>
          <a:p>
            <a:pPr>
              <a:buFont typeface="Arial" panose="020B0604020202020204" pitchFamily="34" charset="0"/>
              <a:buChar char="•"/>
            </a:pPr>
            <a:r>
              <a:rPr lang="tr-TR" sz="2400" dirty="0"/>
              <a:t>Mahkeme karar tahmini</a:t>
            </a:r>
          </a:p>
          <a:p>
            <a:pPr>
              <a:buFont typeface="Arial" panose="020B0604020202020204" pitchFamily="34" charset="0"/>
              <a:buChar char="•"/>
            </a:pPr>
            <a:r>
              <a:rPr lang="tr-TR" sz="2400" dirty="0"/>
              <a:t>Akıllı şehir yönetimi</a:t>
            </a:r>
          </a:p>
          <a:p>
            <a:pPr>
              <a:buFont typeface="Arial" panose="020B0604020202020204" pitchFamily="34" charset="0"/>
              <a:buChar char="•"/>
            </a:pPr>
            <a:endParaRPr lang="tr-TR" sz="2400" dirty="0"/>
          </a:p>
          <a:p>
            <a:r>
              <a:rPr lang="tr-TR" sz="2400" dirty="0">
                <a:solidFill>
                  <a:schemeClr val="bg1"/>
                </a:solidFill>
              </a:rPr>
              <a:t>Gelişen dünyada artık ülkeler işlerin çok daha kolay yürütülmesi için akıllı şehirler kurmaya başladı ve bu akıllı şehirlerde Yapay Zeka büyük rol alacak.</a:t>
            </a:r>
          </a:p>
        </p:txBody>
      </p:sp>
    </p:spTree>
    <p:extLst>
      <p:ext uri="{BB962C8B-B14F-4D97-AF65-F5344CB8AC3E}">
        <p14:creationId xmlns:p14="http://schemas.microsoft.com/office/powerpoint/2010/main" val="232749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57</TotalTime>
  <Words>552</Words>
  <Application>Microsoft Office PowerPoint</Application>
  <PresentationFormat>Geniş ekran</PresentationFormat>
  <Paragraphs>73</Paragraphs>
  <Slides>11</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11</vt:i4>
      </vt:variant>
    </vt:vector>
  </HeadingPairs>
  <TitlesOfParts>
    <vt:vector size="19" baseType="lpstr">
      <vt:lpstr>Algerian</vt:lpstr>
      <vt:lpstr>Aptos</vt:lpstr>
      <vt:lpstr>Aptos Display</vt:lpstr>
      <vt:lpstr>Arial</vt:lpstr>
      <vt:lpstr>Arial Black</vt:lpstr>
      <vt:lpstr>Neue Haas Grotesk Text Pro</vt:lpstr>
      <vt:lpstr>Office Teması</vt:lpstr>
      <vt:lpstr>VanillaVTI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 Kerem Armağan</dc:creator>
  <cp:lastModifiedBy>Ali Kerem Armağan</cp:lastModifiedBy>
  <cp:revision>13</cp:revision>
  <dcterms:created xsi:type="dcterms:W3CDTF">2025-03-01T21:18:27Z</dcterms:created>
  <dcterms:modified xsi:type="dcterms:W3CDTF">2025-03-12T20:44:50Z</dcterms:modified>
</cp:coreProperties>
</file>