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8" r:id="rId3"/>
    <p:sldId id="256" r:id="rId4"/>
    <p:sldId id="259" r:id="rId5"/>
    <p:sldId id="260" r:id="rId6"/>
    <p:sldId id="261" r:id="rId7"/>
    <p:sldId id="262" r:id="rId8"/>
    <p:sldId id="263" r:id="rId9"/>
    <p:sldId id="264" r:id="rId10"/>
    <p:sldId id="265" r:id="rId11"/>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4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D6309C-2AA2-4A23-A591-63EFDC078757}"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tr-TR"/>
        </a:p>
      </dgm:t>
    </dgm:pt>
    <dgm:pt modelId="{462D64B8-8C62-40B1-A0FC-05C5915E6246}">
      <dgm:prSet phldrT="[Metin]"/>
      <dgm:spPr/>
      <dgm:t>
        <a:bodyPr/>
        <a:lstStyle/>
        <a:p>
          <a:r>
            <a:rPr lang="tr-TR" dirty="0"/>
            <a:t>Veri ve Veri Seti Ne Demektir?</a:t>
          </a:r>
        </a:p>
      </dgm:t>
    </dgm:pt>
    <dgm:pt modelId="{43E5259C-2CF1-462C-B734-EB80CA32B2E2}" type="parTrans" cxnId="{A285F4C9-7C7B-4BD0-BA3D-0EE6FB641148}">
      <dgm:prSet/>
      <dgm:spPr/>
      <dgm:t>
        <a:bodyPr/>
        <a:lstStyle/>
        <a:p>
          <a:endParaRPr lang="tr-TR"/>
        </a:p>
      </dgm:t>
    </dgm:pt>
    <dgm:pt modelId="{B55DF298-C91F-428A-89CF-F33B61A25E11}" type="sibTrans" cxnId="{A285F4C9-7C7B-4BD0-BA3D-0EE6FB641148}">
      <dgm:prSet/>
      <dgm:spPr/>
      <dgm:t>
        <a:bodyPr/>
        <a:lstStyle/>
        <a:p>
          <a:endParaRPr lang="tr-TR"/>
        </a:p>
      </dgm:t>
    </dgm:pt>
    <dgm:pt modelId="{5E2FFA00-5D74-42AA-A847-0AA87778365F}">
      <dgm:prSet phldrT="[Metin]"/>
      <dgm:spPr/>
      <dgm:t>
        <a:bodyPr/>
        <a:lstStyle/>
        <a:p>
          <a:r>
            <a:rPr lang="tr-TR" dirty="0"/>
            <a:t>Yapay Zeka Nedir? (Hatırlatma)</a:t>
          </a:r>
        </a:p>
      </dgm:t>
    </dgm:pt>
    <dgm:pt modelId="{E7004F98-7DA4-4E60-B794-E54DDED04166}" type="parTrans" cxnId="{4A084F62-7660-4435-BE99-204AFE2F43D7}">
      <dgm:prSet/>
      <dgm:spPr/>
      <dgm:t>
        <a:bodyPr/>
        <a:lstStyle/>
        <a:p>
          <a:endParaRPr lang="tr-TR"/>
        </a:p>
      </dgm:t>
    </dgm:pt>
    <dgm:pt modelId="{3DC8BC23-6703-4944-892A-2D683B925081}" type="sibTrans" cxnId="{4A084F62-7660-4435-BE99-204AFE2F43D7}">
      <dgm:prSet/>
      <dgm:spPr/>
      <dgm:t>
        <a:bodyPr/>
        <a:lstStyle/>
        <a:p>
          <a:endParaRPr lang="tr-TR"/>
        </a:p>
      </dgm:t>
    </dgm:pt>
    <dgm:pt modelId="{BC21BFDF-AE3C-428C-B342-C8B0B2B39DC8}">
      <dgm:prSet phldrT="[Metin]"/>
      <dgm:spPr/>
      <dgm:t>
        <a:bodyPr/>
        <a:lstStyle/>
        <a:p>
          <a:r>
            <a:rPr lang="tr-TR" dirty="0"/>
            <a:t>Yapay </a:t>
          </a:r>
          <a:r>
            <a:rPr lang="tr-TR" dirty="0" err="1"/>
            <a:t>Zeka’nın</a:t>
          </a:r>
          <a:r>
            <a:rPr lang="tr-TR" dirty="0"/>
            <a:t> Mantığı</a:t>
          </a:r>
        </a:p>
      </dgm:t>
    </dgm:pt>
    <dgm:pt modelId="{6E00E3CD-68FB-461F-BC58-42919FD831E4}" type="parTrans" cxnId="{2EFEAA2B-E2BF-43BC-B546-2374DBCF8B60}">
      <dgm:prSet/>
      <dgm:spPr/>
      <dgm:t>
        <a:bodyPr/>
        <a:lstStyle/>
        <a:p>
          <a:endParaRPr lang="tr-TR"/>
        </a:p>
      </dgm:t>
    </dgm:pt>
    <dgm:pt modelId="{82AF9F2C-B7A0-4918-BC60-CB974B712365}" type="sibTrans" cxnId="{2EFEAA2B-E2BF-43BC-B546-2374DBCF8B60}">
      <dgm:prSet/>
      <dgm:spPr/>
      <dgm:t>
        <a:bodyPr/>
        <a:lstStyle/>
        <a:p>
          <a:endParaRPr lang="tr-TR"/>
        </a:p>
      </dgm:t>
    </dgm:pt>
    <dgm:pt modelId="{9EDE4836-71E1-417D-A1CC-ED7B1639673B}">
      <dgm:prSet phldrT="[Metin]"/>
      <dgm:spPr/>
      <dgm:t>
        <a:bodyPr/>
        <a:lstStyle/>
        <a:p>
          <a:r>
            <a:rPr lang="tr-TR" dirty="0"/>
            <a:t>Derin Öğrenme</a:t>
          </a:r>
        </a:p>
      </dgm:t>
    </dgm:pt>
    <dgm:pt modelId="{5C956C45-73D1-4144-AEAD-1E9E027F7377}" type="parTrans" cxnId="{59E1E5D6-23D4-4573-9555-80B3AD42A5B9}">
      <dgm:prSet/>
      <dgm:spPr/>
      <dgm:t>
        <a:bodyPr/>
        <a:lstStyle/>
        <a:p>
          <a:endParaRPr lang="tr-TR"/>
        </a:p>
      </dgm:t>
    </dgm:pt>
    <dgm:pt modelId="{C00D0FC8-6D1F-4573-8397-654560404FBC}" type="sibTrans" cxnId="{59E1E5D6-23D4-4573-9555-80B3AD42A5B9}">
      <dgm:prSet/>
      <dgm:spPr/>
      <dgm:t>
        <a:bodyPr/>
        <a:lstStyle/>
        <a:p>
          <a:endParaRPr lang="tr-TR"/>
        </a:p>
      </dgm:t>
    </dgm:pt>
    <dgm:pt modelId="{1EF4A43E-B3B5-4D68-BCB7-52696968363A}">
      <dgm:prSet phldrT="[Metin]"/>
      <dgm:spPr/>
      <dgm:t>
        <a:bodyPr/>
        <a:lstStyle/>
        <a:p>
          <a:r>
            <a:rPr lang="tr-TR" dirty="0"/>
            <a:t>Makine Öğrenmesi</a:t>
          </a:r>
        </a:p>
      </dgm:t>
    </dgm:pt>
    <dgm:pt modelId="{A0DBB2C4-EFF8-4FF4-8445-36332841B162}" type="parTrans" cxnId="{4F9FE241-750A-4130-8547-97A5070528DA}">
      <dgm:prSet/>
      <dgm:spPr/>
      <dgm:t>
        <a:bodyPr/>
        <a:lstStyle/>
        <a:p>
          <a:endParaRPr lang="tr-TR"/>
        </a:p>
      </dgm:t>
    </dgm:pt>
    <dgm:pt modelId="{2DCE9DCF-9CFD-446E-861D-20BB69AAE302}" type="sibTrans" cxnId="{4F9FE241-750A-4130-8547-97A5070528DA}">
      <dgm:prSet/>
      <dgm:spPr/>
      <dgm:t>
        <a:bodyPr/>
        <a:lstStyle/>
        <a:p>
          <a:endParaRPr lang="tr-TR"/>
        </a:p>
      </dgm:t>
    </dgm:pt>
    <dgm:pt modelId="{70A04AC6-0004-404E-9FFC-1EEFCBDC661D}">
      <dgm:prSet phldrT="[Metin]"/>
      <dgm:spPr/>
      <dgm:t>
        <a:bodyPr/>
        <a:lstStyle/>
        <a:p>
          <a:r>
            <a:rPr lang="tr-TR" dirty="0"/>
            <a:t>Doğal Dil İşleme</a:t>
          </a:r>
        </a:p>
      </dgm:t>
    </dgm:pt>
    <dgm:pt modelId="{4A280D30-DF8A-47DE-89E8-119A12150A25}" type="parTrans" cxnId="{87B1A8FF-AA97-4B58-856F-EF940F00259A}">
      <dgm:prSet/>
      <dgm:spPr/>
      <dgm:t>
        <a:bodyPr/>
        <a:lstStyle/>
        <a:p>
          <a:endParaRPr lang="tr-TR"/>
        </a:p>
      </dgm:t>
    </dgm:pt>
    <dgm:pt modelId="{B7BC0663-BCA3-4A19-9566-ED1F2C03633F}" type="sibTrans" cxnId="{87B1A8FF-AA97-4B58-856F-EF940F00259A}">
      <dgm:prSet/>
      <dgm:spPr/>
      <dgm:t>
        <a:bodyPr/>
        <a:lstStyle/>
        <a:p>
          <a:endParaRPr lang="tr-TR"/>
        </a:p>
      </dgm:t>
    </dgm:pt>
    <dgm:pt modelId="{D475C068-0FD3-4B65-A528-48F5778B3930}" type="pres">
      <dgm:prSet presAssocID="{93D6309C-2AA2-4A23-A591-63EFDC078757}" presName="linear" presStyleCnt="0">
        <dgm:presLayoutVars>
          <dgm:dir/>
          <dgm:animLvl val="lvl"/>
          <dgm:resizeHandles val="exact"/>
        </dgm:presLayoutVars>
      </dgm:prSet>
      <dgm:spPr/>
    </dgm:pt>
    <dgm:pt modelId="{7C049FF0-B09B-4CAE-BEBD-C985957284E9}" type="pres">
      <dgm:prSet presAssocID="{462D64B8-8C62-40B1-A0FC-05C5915E6246}" presName="parentLin" presStyleCnt="0"/>
      <dgm:spPr/>
    </dgm:pt>
    <dgm:pt modelId="{E7DBD69B-4403-4231-89FA-F336264E375A}" type="pres">
      <dgm:prSet presAssocID="{462D64B8-8C62-40B1-A0FC-05C5915E6246}" presName="parentLeftMargin" presStyleLbl="node1" presStyleIdx="0" presStyleCnt="6"/>
      <dgm:spPr/>
    </dgm:pt>
    <dgm:pt modelId="{2CCBF95D-5FA5-4313-A164-5E1A9AF66CB8}" type="pres">
      <dgm:prSet presAssocID="{462D64B8-8C62-40B1-A0FC-05C5915E6246}" presName="parentText" presStyleLbl="node1" presStyleIdx="0" presStyleCnt="6">
        <dgm:presLayoutVars>
          <dgm:chMax val="0"/>
          <dgm:bulletEnabled val="1"/>
        </dgm:presLayoutVars>
      </dgm:prSet>
      <dgm:spPr/>
    </dgm:pt>
    <dgm:pt modelId="{9A283D0E-0AF9-470D-B908-12DD5C0DFC39}" type="pres">
      <dgm:prSet presAssocID="{462D64B8-8C62-40B1-A0FC-05C5915E6246}" presName="negativeSpace" presStyleCnt="0"/>
      <dgm:spPr/>
    </dgm:pt>
    <dgm:pt modelId="{FED42C85-1D7D-4AFB-9B5D-EA9F807036C0}" type="pres">
      <dgm:prSet presAssocID="{462D64B8-8C62-40B1-A0FC-05C5915E6246}" presName="childText" presStyleLbl="conFgAcc1" presStyleIdx="0" presStyleCnt="6">
        <dgm:presLayoutVars>
          <dgm:bulletEnabled val="1"/>
        </dgm:presLayoutVars>
      </dgm:prSet>
      <dgm:spPr/>
    </dgm:pt>
    <dgm:pt modelId="{0115884A-6945-41AC-B507-4502F4C7622F}" type="pres">
      <dgm:prSet presAssocID="{B55DF298-C91F-428A-89CF-F33B61A25E11}" presName="spaceBetweenRectangles" presStyleCnt="0"/>
      <dgm:spPr/>
    </dgm:pt>
    <dgm:pt modelId="{9F847D01-2A19-40D9-8EF4-97DECA233A1E}" type="pres">
      <dgm:prSet presAssocID="{5E2FFA00-5D74-42AA-A847-0AA87778365F}" presName="parentLin" presStyleCnt="0"/>
      <dgm:spPr/>
    </dgm:pt>
    <dgm:pt modelId="{713B6B9B-A981-4DF7-A49E-FCBF40B17C05}" type="pres">
      <dgm:prSet presAssocID="{5E2FFA00-5D74-42AA-A847-0AA87778365F}" presName="parentLeftMargin" presStyleLbl="node1" presStyleIdx="0" presStyleCnt="6"/>
      <dgm:spPr/>
    </dgm:pt>
    <dgm:pt modelId="{3F7272B2-C0D9-4818-9D8C-FAA4A6D4FD13}" type="pres">
      <dgm:prSet presAssocID="{5E2FFA00-5D74-42AA-A847-0AA87778365F}" presName="parentText" presStyleLbl="node1" presStyleIdx="1" presStyleCnt="6">
        <dgm:presLayoutVars>
          <dgm:chMax val="0"/>
          <dgm:bulletEnabled val="1"/>
        </dgm:presLayoutVars>
      </dgm:prSet>
      <dgm:spPr/>
    </dgm:pt>
    <dgm:pt modelId="{F0B17DA7-8F14-4512-9DD8-D626D2855ED2}" type="pres">
      <dgm:prSet presAssocID="{5E2FFA00-5D74-42AA-A847-0AA87778365F}" presName="negativeSpace" presStyleCnt="0"/>
      <dgm:spPr/>
    </dgm:pt>
    <dgm:pt modelId="{FB01C1D4-05C8-4022-8EF9-36A2CCE181F5}" type="pres">
      <dgm:prSet presAssocID="{5E2FFA00-5D74-42AA-A847-0AA87778365F}" presName="childText" presStyleLbl="conFgAcc1" presStyleIdx="1" presStyleCnt="6">
        <dgm:presLayoutVars>
          <dgm:bulletEnabled val="1"/>
        </dgm:presLayoutVars>
      </dgm:prSet>
      <dgm:spPr/>
    </dgm:pt>
    <dgm:pt modelId="{DD7E138D-7272-48C8-A9F8-D003572BAC65}" type="pres">
      <dgm:prSet presAssocID="{3DC8BC23-6703-4944-892A-2D683B925081}" presName="spaceBetweenRectangles" presStyleCnt="0"/>
      <dgm:spPr/>
    </dgm:pt>
    <dgm:pt modelId="{209C724C-9A3D-4CDF-BFD3-B3B11AA466FF}" type="pres">
      <dgm:prSet presAssocID="{BC21BFDF-AE3C-428C-B342-C8B0B2B39DC8}" presName="parentLin" presStyleCnt="0"/>
      <dgm:spPr/>
    </dgm:pt>
    <dgm:pt modelId="{642AFD8F-3D4C-4992-91FD-92EFA0752AA2}" type="pres">
      <dgm:prSet presAssocID="{BC21BFDF-AE3C-428C-B342-C8B0B2B39DC8}" presName="parentLeftMargin" presStyleLbl="node1" presStyleIdx="1" presStyleCnt="6"/>
      <dgm:spPr/>
    </dgm:pt>
    <dgm:pt modelId="{5B1C2D31-E977-4E87-AE81-74D44E64EB24}" type="pres">
      <dgm:prSet presAssocID="{BC21BFDF-AE3C-428C-B342-C8B0B2B39DC8}" presName="parentText" presStyleLbl="node1" presStyleIdx="2" presStyleCnt="6">
        <dgm:presLayoutVars>
          <dgm:chMax val="0"/>
          <dgm:bulletEnabled val="1"/>
        </dgm:presLayoutVars>
      </dgm:prSet>
      <dgm:spPr/>
    </dgm:pt>
    <dgm:pt modelId="{18F5EE11-8F5C-40F4-8C63-239539FB0350}" type="pres">
      <dgm:prSet presAssocID="{BC21BFDF-AE3C-428C-B342-C8B0B2B39DC8}" presName="negativeSpace" presStyleCnt="0"/>
      <dgm:spPr/>
    </dgm:pt>
    <dgm:pt modelId="{12C42378-A5AF-4105-BC86-CC949E4F436C}" type="pres">
      <dgm:prSet presAssocID="{BC21BFDF-AE3C-428C-B342-C8B0B2B39DC8}" presName="childText" presStyleLbl="conFgAcc1" presStyleIdx="2" presStyleCnt="6">
        <dgm:presLayoutVars>
          <dgm:bulletEnabled val="1"/>
        </dgm:presLayoutVars>
      </dgm:prSet>
      <dgm:spPr/>
    </dgm:pt>
    <dgm:pt modelId="{26503731-11BB-4DC4-AFA5-B5D4009B44DE}" type="pres">
      <dgm:prSet presAssocID="{82AF9F2C-B7A0-4918-BC60-CB974B712365}" presName="spaceBetweenRectangles" presStyleCnt="0"/>
      <dgm:spPr/>
    </dgm:pt>
    <dgm:pt modelId="{F90BEAA0-D64C-4892-B897-4B0D6ADA3131}" type="pres">
      <dgm:prSet presAssocID="{1EF4A43E-B3B5-4D68-BCB7-52696968363A}" presName="parentLin" presStyleCnt="0"/>
      <dgm:spPr/>
    </dgm:pt>
    <dgm:pt modelId="{A7B89E50-CF9C-45AB-831B-6A92262E4E11}" type="pres">
      <dgm:prSet presAssocID="{1EF4A43E-B3B5-4D68-BCB7-52696968363A}" presName="parentLeftMargin" presStyleLbl="node1" presStyleIdx="2" presStyleCnt="6"/>
      <dgm:spPr/>
    </dgm:pt>
    <dgm:pt modelId="{F7B98364-A908-4BBE-A53C-6686E773A2AD}" type="pres">
      <dgm:prSet presAssocID="{1EF4A43E-B3B5-4D68-BCB7-52696968363A}" presName="parentText" presStyleLbl="node1" presStyleIdx="3" presStyleCnt="6">
        <dgm:presLayoutVars>
          <dgm:chMax val="0"/>
          <dgm:bulletEnabled val="1"/>
        </dgm:presLayoutVars>
      </dgm:prSet>
      <dgm:spPr/>
    </dgm:pt>
    <dgm:pt modelId="{A1A1F077-D329-4257-8603-9B3C6A84128B}" type="pres">
      <dgm:prSet presAssocID="{1EF4A43E-B3B5-4D68-BCB7-52696968363A}" presName="negativeSpace" presStyleCnt="0"/>
      <dgm:spPr/>
    </dgm:pt>
    <dgm:pt modelId="{2E642032-13F7-4A95-9103-D6E044DAD042}" type="pres">
      <dgm:prSet presAssocID="{1EF4A43E-B3B5-4D68-BCB7-52696968363A}" presName="childText" presStyleLbl="conFgAcc1" presStyleIdx="3" presStyleCnt="6">
        <dgm:presLayoutVars>
          <dgm:bulletEnabled val="1"/>
        </dgm:presLayoutVars>
      </dgm:prSet>
      <dgm:spPr/>
    </dgm:pt>
    <dgm:pt modelId="{50264684-A13D-460D-813F-735784CF8246}" type="pres">
      <dgm:prSet presAssocID="{2DCE9DCF-9CFD-446E-861D-20BB69AAE302}" presName="spaceBetweenRectangles" presStyleCnt="0"/>
      <dgm:spPr/>
    </dgm:pt>
    <dgm:pt modelId="{E8017B20-855A-425E-9B82-D52A2685E4E4}" type="pres">
      <dgm:prSet presAssocID="{70A04AC6-0004-404E-9FFC-1EEFCBDC661D}" presName="parentLin" presStyleCnt="0"/>
      <dgm:spPr/>
    </dgm:pt>
    <dgm:pt modelId="{849CB330-B0E3-4DFC-8E45-2B37BBC88D57}" type="pres">
      <dgm:prSet presAssocID="{70A04AC6-0004-404E-9FFC-1EEFCBDC661D}" presName="parentLeftMargin" presStyleLbl="node1" presStyleIdx="3" presStyleCnt="6"/>
      <dgm:spPr/>
    </dgm:pt>
    <dgm:pt modelId="{6D5380DB-D97C-4D2D-A0C7-57E089D13D9E}" type="pres">
      <dgm:prSet presAssocID="{70A04AC6-0004-404E-9FFC-1EEFCBDC661D}" presName="parentText" presStyleLbl="node1" presStyleIdx="4" presStyleCnt="6">
        <dgm:presLayoutVars>
          <dgm:chMax val="0"/>
          <dgm:bulletEnabled val="1"/>
        </dgm:presLayoutVars>
      </dgm:prSet>
      <dgm:spPr/>
    </dgm:pt>
    <dgm:pt modelId="{80ABA07F-87C7-4309-8515-7CA8B8026F14}" type="pres">
      <dgm:prSet presAssocID="{70A04AC6-0004-404E-9FFC-1EEFCBDC661D}" presName="negativeSpace" presStyleCnt="0"/>
      <dgm:spPr/>
    </dgm:pt>
    <dgm:pt modelId="{8466B36F-0182-4474-AAD8-13F2CE22B2BC}" type="pres">
      <dgm:prSet presAssocID="{70A04AC6-0004-404E-9FFC-1EEFCBDC661D}" presName="childText" presStyleLbl="conFgAcc1" presStyleIdx="4" presStyleCnt="6">
        <dgm:presLayoutVars>
          <dgm:bulletEnabled val="1"/>
        </dgm:presLayoutVars>
      </dgm:prSet>
      <dgm:spPr/>
    </dgm:pt>
    <dgm:pt modelId="{EC7EDA63-EDB2-4BE2-8A7B-CE54D9FEB8BB}" type="pres">
      <dgm:prSet presAssocID="{B7BC0663-BCA3-4A19-9566-ED1F2C03633F}" presName="spaceBetweenRectangles" presStyleCnt="0"/>
      <dgm:spPr/>
    </dgm:pt>
    <dgm:pt modelId="{D12E206D-C6FF-4E94-9EB4-A022AC8905BD}" type="pres">
      <dgm:prSet presAssocID="{9EDE4836-71E1-417D-A1CC-ED7B1639673B}" presName="parentLin" presStyleCnt="0"/>
      <dgm:spPr/>
    </dgm:pt>
    <dgm:pt modelId="{C66FE877-BE90-4283-A934-60B58752369D}" type="pres">
      <dgm:prSet presAssocID="{9EDE4836-71E1-417D-A1CC-ED7B1639673B}" presName="parentLeftMargin" presStyleLbl="node1" presStyleIdx="4" presStyleCnt="6"/>
      <dgm:spPr/>
    </dgm:pt>
    <dgm:pt modelId="{3CEFBAC1-6E6E-4B78-972E-809D1D74E88D}" type="pres">
      <dgm:prSet presAssocID="{9EDE4836-71E1-417D-A1CC-ED7B1639673B}" presName="parentText" presStyleLbl="node1" presStyleIdx="5" presStyleCnt="6">
        <dgm:presLayoutVars>
          <dgm:chMax val="0"/>
          <dgm:bulletEnabled val="1"/>
        </dgm:presLayoutVars>
      </dgm:prSet>
      <dgm:spPr/>
    </dgm:pt>
    <dgm:pt modelId="{476A74E8-FF65-4F1C-B6CF-8874419457AC}" type="pres">
      <dgm:prSet presAssocID="{9EDE4836-71E1-417D-A1CC-ED7B1639673B}" presName="negativeSpace" presStyleCnt="0"/>
      <dgm:spPr/>
    </dgm:pt>
    <dgm:pt modelId="{B00054B8-B1E1-404A-9CDF-E7E5092DB3ED}" type="pres">
      <dgm:prSet presAssocID="{9EDE4836-71E1-417D-A1CC-ED7B1639673B}" presName="childText" presStyleLbl="conFgAcc1" presStyleIdx="5" presStyleCnt="6">
        <dgm:presLayoutVars>
          <dgm:bulletEnabled val="1"/>
        </dgm:presLayoutVars>
      </dgm:prSet>
      <dgm:spPr/>
    </dgm:pt>
  </dgm:ptLst>
  <dgm:cxnLst>
    <dgm:cxn modelId="{DF425404-5749-4D73-93F1-C81D69B80D7D}" type="presOf" srcId="{70A04AC6-0004-404E-9FFC-1EEFCBDC661D}" destId="{6D5380DB-D97C-4D2D-A0C7-57E089D13D9E}" srcOrd="1" destOrd="0" presId="urn:microsoft.com/office/officeart/2005/8/layout/list1"/>
    <dgm:cxn modelId="{4DE54A1B-F9FC-481D-ACCF-5403464FC3FF}" type="presOf" srcId="{9EDE4836-71E1-417D-A1CC-ED7B1639673B}" destId="{3CEFBAC1-6E6E-4B78-972E-809D1D74E88D}" srcOrd="1" destOrd="0" presId="urn:microsoft.com/office/officeart/2005/8/layout/list1"/>
    <dgm:cxn modelId="{2EFEAA2B-E2BF-43BC-B546-2374DBCF8B60}" srcId="{93D6309C-2AA2-4A23-A591-63EFDC078757}" destId="{BC21BFDF-AE3C-428C-B342-C8B0B2B39DC8}" srcOrd="2" destOrd="0" parTransId="{6E00E3CD-68FB-461F-BC58-42919FD831E4}" sibTransId="{82AF9F2C-B7A0-4918-BC60-CB974B712365}"/>
    <dgm:cxn modelId="{4F9FE241-750A-4130-8547-97A5070528DA}" srcId="{93D6309C-2AA2-4A23-A591-63EFDC078757}" destId="{1EF4A43E-B3B5-4D68-BCB7-52696968363A}" srcOrd="3" destOrd="0" parTransId="{A0DBB2C4-EFF8-4FF4-8445-36332841B162}" sibTransId="{2DCE9DCF-9CFD-446E-861D-20BB69AAE302}"/>
    <dgm:cxn modelId="{4A084F62-7660-4435-BE99-204AFE2F43D7}" srcId="{93D6309C-2AA2-4A23-A591-63EFDC078757}" destId="{5E2FFA00-5D74-42AA-A847-0AA87778365F}" srcOrd="1" destOrd="0" parTransId="{E7004F98-7DA4-4E60-B794-E54DDED04166}" sibTransId="{3DC8BC23-6703-4944-892A-2D683B925081}"/>
    <dgm:cxn modelId="{B36A6443-3FEB-4B49-8BB6-8358FF97E5E5}" type="presOf" srcId="{5E2FFA00-5D74-42AA-A847-0AA87778365F}" destId="{3F7272B2-C0D9-4818-9D8C-FAA4A6D4FD13}" srcOrd="1" destOrd="0" presId="urn:microsoft.com/office/officeart/2005/8/layout/list1"/>
    <dgm:cxn modelId="{83A05555-6458-4DCD-8114-C205740D97F1}" type="presOf" srcId="{1EF4A43E-B3B5-4D68-BCB7-52696968363A}" destId="{A7B89E50-CF9C-45AB-831B-6A92262E4E11}" srcOrd="0" destOrd="0" presId="urn:microsoft.com/office/officeart/2005/8/layout/list1"/>
    <dgm:cxn modelId="{C85C1F89-8294-4D7A-8AD7-FD709A42C347}" type="presOf" srcId="{1EF4A43E-B3B5-4D68-BCB7-52696968363A}" destId="{F7B98364-A908-4BBE-A53C-6686E773A2AD}" srcOrd="1" destOrd="0" presId="urn:microsoft.com/office/officeart/2005/8/layout/list1"/>
    <dgm:cxn modelId="{9B110D8E-7D97-4247-8C93-920FAB811BD1}" type="presOf" srcId="{9EDE4836-71E1-417D-A1CC-ED7B1639673B}" destId="{C66FE877-BE90-4283-A934-60B58752369D}" srcOrd="0" destOrd="0" presId="urn:microsoft.com/office/officeart/2005/8/layout/list1"/>
    <dgm:cxn modelId="{419D429C-3BB2-430B-8D30-4965A7776EA7}" type="presOf" srcId="{BC21BFDF-AE3C-428C-B342-C8B0B2B39DC8}" destId="{642AFD8F-3D4C-4992-91FD-92EFA0752AA2}" srcOrd="0" destOrd="0" presId="urn:microsoft.com/office/officeart/2005/8/layout/list1"/>
    <dgm:cxn modelId="{EADCF5A2-2D1C-48AB-B441-9E48FC7E6193}" type="presOf" srcId="{462D64B8-8C62-40B1-A0FC-05C5915E6246}" destId="{E7DBD69B-4403-4231-89FA-F336264E375A}" srcOrd="0" destOrd="0" presId="urn:microsoft.com/office/officeart/2005/8/layout/list1"/>
    <dgm:cxn modelId="{F6D9C4C0-737F-4A47-AFA5-A3FD0E498C52}" type="presOf" srcId="{BC21BFDF-AE3C-428C-B342-C8B0B2B39DC8}" destId="{5B1C2D31-E977-4E87-AE81-74D44E64EB24}" srcOrd="1" destOrd="0" presId="urn:microsoft.com/office/officeart/2005/8/layout/list1"/>
    <dgm:cxn modelId="{5C34D8C2-6950-4BF9-A8C0-E67AD9B5DC14}" type="presOf" srcId="{5E2FFA00-5D74-42AA-A847-0AA87778365F}" destId="{713B6B9B-A981-4DF7-A49E-FCBF40B17C05}" srcOrd="0" destOrd="0" presId="urn:microsoft.com/office/officeart/2005/8/layout/list1"/>
    <dgm:cxn modelId="{03322BC7-B29E-4EC3-89E4-8FB3785173C3}" type="presOf" srcId="{93D6309C-2AA2-4A23-A591-63EFDC078757}" destId="{D475C068-0FD3-4B65-A528-48F5778B3930}" srcOrd="0" destOrd="0" presId="urn:microsoft.com/office/officeart/2005/8/layout/list1"/>
    <dgm:cxn modelId="{A285F4C9-7C7B-4BD0-BA3D-0EE6FB641148}" srcId="{93D6309C-2AA2-4A23-A591-63EFDC078757}" destId="{462D64B8-8C62-40B1-A0FC-05C5915E6246}" srcOrd="0" destOrd="0" parTransId="{43E5259C-2CF1-462C-B734-EB80CA32B2E2}" sibTransId="{B55DF298-C91F-428A-89CF-F33B61A25E11}"/>
    <dgm:cxn modelId="{59E1E5D6-23D4-4573-9555-80B3AD42A5B9}" srcId="{93D6309C-2AA2-4A23-A591-63EFDC078757}" destId="{9EDE4836-71E1-417D-A1CC-ED7B1639673B}" srcOrd="5" destOrd="0" parTransId="{5C956C45-73D1-4144-AEAD-1E9E027F7377}" sibTransId="{C00D0FC8-6D1F-4573-8397-654560404FBC}"/>
    <dgm:cxn modelId="{731086DF-E454-45FD-99F8-F764C4524C6E}" type="presOf" srcId="{70A04AC6-0004-404E-9FFC-1EEFCBDC661D}" destId="{849CB330-B0E3-4DFC-8E45-2B37BBC88D57}" srcOrd="0" destOrd="0" presId="urn:microsoft.com/office/officeart/2005/8/layout/list1"/>
    <dgm:cxn modelId="{CF7753E7-7DF1-47EC-B48E-04DD1C050197}" type="presOf" srcId="{462D64B8-8C62-40B1-A0FC-05C5915E6246}" destId="{2CCBF95D-5FA5-4313-A164-5E1A9AF66CB8}" srcOrd="1" destOrd="0" presId="urn:microsoft.com/office/officeart/2005/8/layout/list1"/>
    <dgm:cxn modelId="{87B1A8FF-AA97-4B58-856F-EF940F00259A}" srcId="{93D6309C-2AA2-4A23-A591-63EFDC078757}" destId="{70A04AC6-0004-404E-9FFC-1EEFCBDC661D}" srcOrd="4" destOrd="0" parTransId="{4A280D30-DF8A-47DE-89E8-119A12150A25}" sibTransId="{B7BC0663-BCA3-4A19-9566-ED1F2C03633F}"/>
    <dgm:cxn modelId="{8DD17370-F684-4C64-940B-9AA58CDCA96A}" type="presParOf" srcId="{D475C068-0FD3-4B65-A528-48F5778B3930}" destId="{7C049FF0-B09B-4CAE-BEBD-C985957284E9}" srcOrd="0" destOrd="0" presId="urn:microsoft.com/office/officeart/2005/8/layout/list1"/>
    <dgm:cxn modelId="{C5A5C351-F722-435F-80E7-3F2B458AC096}" type="presParOf" srcId="{7C049FF0-B09B-4CAE-BEBD-C985957284E9}" destId="{E7DBD69B-4403-4231-89FA-F336264E375A}" srcOrd="0" destOrd="0" presId="urn:microsoft.com/office/officeart/2005/8/layout/list1"/>
    <dgm:cxn modelId="{38C93639-7EE5-4A05-9C21-199BA63D8B28}" type="presParOf" srcId="{7C049FF0-B09B-4CAE-BEBD-C985957284E9}" destId="{2CCBF95D-5FA5-4313-A164-5E1A9AF66CB8}" srcOrd="1" destOrd="0" presId="urn:microsoft.com/office/officeart/2005/8/layout/list1"/>
    <dgm:cxn modelId="{7B888669-BE0B-49F8-BDFE-35EA238FD2F4}" type="presParOf" srcId="{D475C068-0FD3-4B65-A528-48F5778B3930}" destId="{9A283D0E-0AF9-470D-B908-12DD5C0DFC39}" srcOrd="1" destOrd="0" presId="urn:microsoft.com/office/officeart/2005/8/layout/list1"/>
    <dgm:cxn modelId="{7D92F77A-CC09-4861-B714-6D234DB8D7E2}" type="presParOf" srcId="{D475C068-0FD3-4B65-A528-48F5778B3930}" destId="{FED42C85-1D7D-4AFB-9B5D-EA9F807036C0}" srcOrd="2" destOrd="0" presId="urn:microsoft.com/office/officeart/2005/8/layout/list1"/>
    <dgm:cxn modelId="{41590965-4792-4A63-97DA-E28F4DF2C06D}" type="presParOf" srcId="{D475C068-0FD3-4B65-A528-48F5778B3930}" destId="{0115884A-6945-41AC-B507-4502F4C7622F}" srcOrd="3" destOrd="0" presId="urn:microsoft.com/office/officeart/2005/8/layout/list1"/>
    <dgm:cxn modelId="{3670E1FD-F2CE-46CF-B900-8C261AB4EA5E}" type="presParOf" srcId="{D475C068-0FD3-4B65-A528-48F5778B3930}" destId="{9F847D01-2A19-40D9-8EF4-97DECA233A1E}" srcOrd="4" destOrd="0" presId="urn:microsoft.com/office/officeart/2005/8/layout/list1"/>
    <dgm:cxn modelId="{D65B6708-3835-4D70-BF1A-59AC53E18773}" type="presParOf" srcId="{9F847D01-2A19-40D9-8EF4-97DECA233A1E}" destId="{713B6B9B-A981-4DF7-A49E-FCBF40B17C05}" srcOrd="0" destOrd="0" presId="urn:microsoft.com/office/officeart/2005/8/layout/list1"/>
    <dgm:cxn modelId="{D1FE9B1B-9E91-48CC-AD4A-7C8D4542CE8E}" type="presParOf" srcId="{9F847D01-2A19-40D9-8EF4-97DECA233A1E}" destId="{3F7272B2-C0D9-4818-9D8C-FAA4A6D4FD13}" srcOrd="1" destOrd="0" presId="urn:microsoft.com/office/officeart/2005/8/layout/list1"/>
    <dgm:cxn modelId="{2163A7BA-E462-4BB3-A803-ED24F697FA24}" type="presParOf" srcId="{D475C068-0FD3-4B65-A528-48F5778B3930}" destId="{F0B17DA7-8F14-4512-9DD8-D626D2855ED2}" srcOrd="5" destOrd="0" presId="urn:microsoft.com/office/officeart/2005/8/layout/list1"/>
    <dgm:cxn modelId="{69291D62-03F8-43BF-B1CE-287575F4F6AD}" type="presParOf" srcId="{D475C068-0FD3-4B65-A528-48F5778B3930}" destId="{FB01C1D4-05C8-4022-8EF9-36A2CCE181F5}" srcOrd="6" destOrd="0" presId="urn:microsoft.com/office/officeart/2005/8/layout/list1"/>
    <dgm:cxn modelId="{EA6D0439-8972-4E10-A91C-63B1854912B4}" type="presParOf" srcId="{D475C068-0FD3-4B65-A528-48F5778B3930}" destId="{DD7E138D-7272-48C8-A9F8-D003572BAC65}" srcOrd="7" destOrd="0" presId="urn:microsoft.com/office/officeart/2005/8/layout/list1"/>
    <dgm:cxn modelId="{BF64A581-8FE7-4209-BB0B-5F46CEDAC058}" type="presParOf" srcId="{D475C068-0FD3-4B65-A528-48F5778B3930}" destId="{209C724C-9A3D-4CDF-BFD3-B3B11AA466FF}" srcOrd="8" destOrd="0" presId="urn:microsoft.com/office/officeart/2005/8/layout/list1"/>
    <dgm:cxn modelId="{DDD883A0-1B1F-4653-8FFB-FECB3308B9BB}" type="presParOf" srcId="{209C724C-9A3D-4CDF-BFD3-B3B11AA466FF}" destId="{642AFD8F-3D4C-4992-91FD-92EFA0752AA2}" srcOrd="0" destOrd="0" presId="urn:microsoft.com/office/officeart/2005/8/layout/list1"/>
    <dgm:cxn modelId="{B46E9E1F-5C64-4639-A4E6-B060110DE2FA}" type="presParOf" srcId="{209C724C-9A3D-4CDF-BFD3-B3B11AA466FF}" destId="{5B1C2D31-E977-4E87-AE81-74D44E64EB24}" srcOrd="1" destOrd="0" presId="urn:microsoft.com/office/officeart/2005/8/layout/list1"/>
    <dgm:cxn modelId="{6BD9A9C5-A4E8-4C31-82A4-6FDEA2D8291A}" type="presParOf" srcId="{D475C068-0FD3-4B65-A528-48F5778B3930}" destId="{18F5EE11-8F5C-40F4-8C63-239539FB0350}" srcOrd="9" destOrd="0" presId="urn:microsoft.com/office/officeart/2005/8/layout/list1"/>
    <dgm:cxn modelId="{27D65515-3B36-4CCD-8AD9-998AE191BB08}" type="presParOf" srcId="{D475C068-0FD3-4B65-A528-48F5778B3930}" destId="{12C42378-A5AF-4105-BC86-CC949E4F436C}" srcOrd="10" destOrd="0" presId="urn:microsoft.com/office/officeart/2005/8/layout/list1"/>
    <dgm:cxn modelId="{3ECCDD33-398D-4C01-912E-D2279E65ED0D}" type="presParOf" srcId="{D475C068-0FD3-4B65-A528-48F5778B3930}" destId="{26503731-11BB-4DC4-AFA5-B5D4009B44DE}" srcOrd="11" destOrd="0" presId="urn:microsoft.com/office/officeart/2005/8/layout/list1"/>
    <dgm:cxn modelId="{A09690CE-E565-436A-822B-B4746DA7E696}" type="presParOf" srcId="{D475C068-0FD3-4B65-A528-48F5778B3930}" destId="{F90BEAA0-D64C-4892-B897-4B0D6ADA3131}" srcOrd="12" destOrd="0" presId="urn:microsoft.com/office/officeart/2005/8/layout/list1"/>
    <dgm:cxn modelId="{0E1EA28A-D59A-44C3-8D85-9830F6732F7B}" type="presParOf" srcId="{F90BEAA0-D64C-4892-B897-4B0D6ADA3131}" destId="{A7B89E50-CF9C-45AB-831B-6A92262E4E11}" srcOrd="0" destOrd="0" presId="urn:microsoft.com/office/officeart/2005/8/layout/list1"/>
    <dgm:cxn modelId="{213ACB23-933F-4952-802F-AD3E02AA41DA}" type="presParOf" srcId="{F90BEAA0-D64C-4892-B897-4B0D6ADA3131}" destId="{F7B98364-A908-4BBE-A53C-6686E773A2AD}" srcOrd="1" destOrd="0" presId="urn:microsoft.com/office/officeart/2005/8/layout/list1"/>
    <dgm:cxn modelId="{EC810255-3150-4339-A6DC-30A27FB633AE}" type="presParOf" srcId="{D475C068-0FD3-4B65-A528-48F5778B3930}" destId="{A1A1F077-D329-4257-8603-9B3C6A84128B}" srcOrd="13" destOrd="0" presId="urn:microsoft.com/office/officeart/2005/8/layout/list1"/>
    <dgm:cxn modelId="{31A48E72-2F90-4BC7-B010-48E1F898151E}" type="presParOf" srcId="{D475C068-0FD3-4B65-A528-48F5778B3930}" destId="{2E642032-13F7-4A95-9103-D6E044DAD042}" srcOrd="14" destOrd="0" presId="urn:microsoft.com/office/officeart/2005/8/layout/list1"/>
    <dgm:cxn modelId="{D7AE595F-5A1D-4316-85E4-1C923FF82719}" type="presParOf" srcId="{D475C068-0FD3-4B65-A528-48F5778B3930}" destId="{50264684-A13D-460D-813F-735784CF8246}" srcOrd="15" destOrd="0" presId="urn:microsoft.com/office/officeart/2005/8/layout/list1"/>
    <dgm:cxn modelId="{7C577CFF-3B08-4438-910C-1E5EBE41D87B}" type="presParOf" srcId="{D475C068-0FD3-4B65-A528-48F5778B3930}" destId="{E8017B20-855A-425E-9B82-D52A2685E4E4}" srcOrd="16" destOrd="0" presId="urn:microsoft.com/office/officeart/2005/8/layout/list1"/>
    <dgm:cxn modelId="{A062803B-6649-4564-83AE-1D9FD3026D47}" type="presParOf" srcId="{E8017B20-855A-425E-9B82-D52A2685E4E4}" destId="{849CB330-B0E3-4DFC-8E45-2B37BBC88D57}" srcOrd="0" destOrd="0" presId="urn:microsoft.com/office/officeart/2005/8/layout/list1"/>
    <dgm:cxn modelId="{097C6334-C240-44BC-BEF1-117F9CE94018}" type="presParOf" srcId="{E8017B20-855A-425E-9B82-D52A2685E4E4}" destId="{6D5380DB-D97C-4D2D-A0C7-57E089D13D9E}" srcOrd="1" destOrd="0" presId="urn:microsoft.com/office/officeart/2005/8/layout/list1"/>
    <dgm:cxn modelId="{A0901EAF-D691-4163-A905-7C1C22171009}" type="presParOf" srcId="{D475C068-0FD3-4B65-A528-48F5778B3930}" destId="{80ABA07F-87C7-4309-8515-7CA8B8026F14}" srcOrd="17" destOrd="0" presId="urn:microsoft.com/office/officeart/2005/8/layout/list1"/>
    <dgm:cxn modelId="{EE539207-5A68-4988-B909-5608DDB7DE74}" type="presParOf" srcId="{D475C068-0FD3-4B65-A528-48F5778B3930}" destId="{8466B36F-0182-4474-AAD8-13F2CE22B2BC}" srcOrd="18" destOrd="0" presId="urn:microsoft.com/office/officeart/2005/8/layout/list1"/>
    <dgm:cxn modelId="{33571085-170E-479E-95CC-710E08B31998}" type="presParOf" srcId="{D475C068-0FD3-4B65-A528-48F5778B3930}" destId="{EC7EDA63-EDB2-4BE2-8A7B-CE54D9FEB8BB}" srcOrd="19" destOrd="0" presId="urn:microsoft.com/office/officeart/2005/8/layout/list1"/>
    <dgm:cxn modelId="{26206AEC-9185-442C-997E-B6AA368D4AD3}" type="presParOf" srcId="{D475C068-0FD3-4B65-A528-48F5778B3930}" destId="{D12E206D-C6FF-4E94-9EB4-A022AC8905BD}" srcOrd="20" destOrd="0" presId="urn:microsoft.com/office/officeart/2005/8/layout/list1"/>
    <dgm:cxn modelId="{C1CA001E-AD38-4BB4-A243-FA83094D1468}" type="presParOf" srcId="{D12E206D-C6FF-4E94-9EB4-A022AC8905BD}" destId="{C66FE877-BE90-4283-A934-60B58752369D}" srcOrd="0" destOrd="0" presId="urn:microsoft.com/office/officeart/2005/8/layout/list1"/>
    <dgm:cxn modelId="{510A07D7-1FC5-4F1B-B051-F252F3D37E76}" type="presParOf" srcId="{D12E206D-C6FF-4E94-9EB4-A022AC8905BD}" destId="{3CEFBAC1-6E6E-4B78-972E-809D1D74E88D}" srcOrd="1" destOrd="0" presId="urn:microsoft.com/office/officeart/2005/8/layout/list1"/>
    <dgm:cxn modelId="{6AFE4F83-6740-45E5-9C25-8A3E1C195619}" type="presParOf" srcId="{D475C068-0FD3-4B65-A528-48F5778B3930}" destId="{476A74E8-FF65-4F1C-B6CF-8874419457AC}" srcOrd="21" destOrd="0" presId="urn:microsoft.com/office/officeart/2005/8/layout/list1"/>
    <dgm:cxn modelId="{3A4748E8-A471-4EA7-BD01-1EE6540EB669}" type="presParOf" srcId="{D475C068-0FD3-4B65-A528-48F5778B3930}" destId="{B00054B8-B1E1-404A-9CDF-E7E5092DB3ED}"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ED42C85-1D7D-4AFB-9B5D-EA9F807036C0}">
      <dsp:nvSpPr>
        <dsp:cNvPr id="0" name=""/>
        <dsp:cNvSpPr/>
      </dsp:nvSpPr>
      <dsp:spPr>
        <a:xfrm>
          <a:off x="0" y="336933"/>
          <a:ext cx="8128000" cy="504000"/>
        </a:xfrm>
        <a:prstGeom prst="rect">
          <a:avLst/>
        </a:prstGeom>
        <a:solidFill>
          <a:schemeClr val="lt1">
            <a:alpha val="90000"/>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CCBF95D-5FA5-4313-A164-5E1A9AF66CB8}">
      <dsp:nvSpPr>
        <dsp:cNvPr id="0" name=""/>
        <dsp:cNvSpPr/>
      </dsp:nvSpPr>
      <dsp:spPr>
        <a:xfrm>
          <a:off x="406400" y="41733"/>
          <a:ext cx="5689600" cy="59040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Veri ve Veri Seti Ne Demektir?</a:t>
          </a:r>
        </a:p>
      </dsp:txBody>
      <dsp:txXfrm>
        <a:off x="435221" y="70554"/>
        <a:ext cx="5631958" cy="532758"/>
      </dsp:txXfrm>
    </dsp:sp>
    <dsp:sp modelId="{FB01C1D4-05C8-4022-8EF9-36A2CCE181F5}">
      <dsp:nvSpPr>
        <dsp:cNvPr id="0" name=""/>
        <dsp:cNvSpPr/>
      </dsp:nvSpPr>
      <dsp:spPr>
        <a:xfrm>
          <a:off x="0" y="1244133"/>
          <a:ext cx="8128000" cy="504000"/>
        </a:xfrm>
        <a:prstGeom prst="rect">
          <a:avLst/>
        </a:prstGeom>
        <a:solidFill>
          <a:schemeClr val="lt1">
            <a:alpha val="90000"/>
            <a:hueOff val="0"/>
            <a:satOff val="0"/>
            <a:lumOff val="0"/>
            <a:alphaOff val="0"/>
          </a:schemeClr>
        </a:solidFill>
        <a:ln w="19050" cap="flat" cmpd="sng" algn="ctr">
          <a:solidFill>
            <a:schemeClr val="accent5">
              <a:hueOff val="-2430430"/>
              <a:satOff val="-165"/>
              <a:lumOff val="392"/>
              <a:alphaOff val="0"/>
            </a:schemeClr>
          </a:solidFill>
          <a:prstDash val="solid"/>
          <a:miter lim="800000"/>
        </a:ln>
        <a:effectLst/>
      </dsp:spPr>
      <dsp:style>
        <a:lnRef idx="2">
          <a:scrgbClr r="0" g="0" b="0"/>
        </a:lnRef>
        <a:fillRef idx="1">
          <a:scrgbClr r="0" g="0" b="0"/>
        </a:fillRef>
        <a:effectRef idx="0">
          <a:scrgbClr r="0" g="0" b="0"/>
        </a:effectRef>
        <a:fontRef idx="minor"/>
      </dsp:style>
    </dsp:sp>
    <dsp:sp modelId="{3F7272B2-C0D9-4818-9D8C-FAA4A6D4FD13}">
      <dsp:nvSpPr>
        <dsp:cNvPr id="0" name=""/>
        <dsp:cNvSpPr/>
      </dsp:nvSpPr>
      <dsp:spPr>
        <a:xfrm>
          <a:off x="406400" y="948933"/>
          <a:ext cx="5689600" cy="590400"/>
        </a:xfrm>
        <a:prstGeom prst="roundRect">
          <a:avLst/>
        </a:prstGeom>
        <a:solidFill>
          <a:schemeClr val="accent5">
            <a:hueOff val="-2430430"/>
            <a:satOff val="-165"/>
            <a:lumOff val="39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Yapay Zeka Nedir? (Hatırlatma)</a:t>
          </a:r>
        </a:p>
      </dsp:txBody>
      <dsp:txXfrm>
        <a:off x="435221" y="977754"/>
        <a:ext cx="5631958" cy="532758"/>
      </dsp:txXfrm>
    </dsp:sp>
    <dsp:sp modelId="{12C42378-A5AF-4105-BC86-CC949E4F436C}">
      <dsp:nvSpPr>
        <dsp:cNvPr id="0" name=""/>
        <dsp:cNvSpPr/>
      </dsp:nvSpPr>
      <dsp:spPr>
        <a:xfrm>
          <a:off x="0" y="2151333"/>
          <a:ext cx="8128000" cy="504000"/>
        </a:xfrm>
        <a:prstGeom prst="rect">
          <a:avLst/>
        </a:prstGeom>
        <a:solidFill>
          <a:schemeClr val="lt1">
            <a:alpha val="90000"/>
            <a:hueOff val="0"/>
            <a:satOff val="0"/>
            <a:lumOff val="0"/>
            <a:alphaOff val="0"/>
          </a:schemeClr>
        </a:solidFill>
        <a:ln w="19050" cap="flat" cmpd="sng" algn="ctr">
          <a:solidFill>
            <a:schemeClr val="accent5">
              <a:hueOff val="-4860860"/>
              <a:satOff val="-330"/>
              <a:lumOff val="784"/>
              <a:alphaOff val="0"/>
            </a:schemeClr>
          </a:solidFill>
          <a:prstDash val="solid"/>
          <a:miter lim="800000"/>
        </a:ln>
        <a:effectLst/>
      </dsp:spPr>
      <dsp:style>
        <a:lnRef idx="2">
          <a:scrgbClr r="0" g="0" b="0"/>
        </a:lnRef>
        <a:fillRef idx="1">
          <a:scrgbClr r="0" g="0" b="0"/>
        </a:fillRef>
        <a:effectRef idx="0">
          <a:scrgbClr r="0" g="0" b="0"/>
        </a:effectRef>
        <a:fontRef idx="minor"/>
      </dsp:style>
    </dsp:sp>
    <dsp:sp modelId="{5B1C2D31-E977-4E87-AE81-74D44E64EB24}">
      <dsp:nvSpPr>
        <dsp:cNvPr id="0" name=""/>
        <dsp:cNvSpPr/>
      </dsp:nvSpPr>
      <dsp:spPr>
        <a:xfrm>
          <a:off x="406400" y="1856133"/>
          <a:ext cx="5689600" cy="590400"/>
        </a:xfrm>
        <a:prstGeom prst="roundRect">
          <a:avLst/>
        </a:prstGeom>
        <a:solidFill>
          <a:schemeClr val="accent5">
            <a:hueOff val="-4860860"/>
            <a:satOff val="-330"/>
            <a:lumOff val="78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Yapay </a:t>
          </a:r>
          <a:r>
            <a:rPr lang="tr-TR" sz="2000" kern="1200" dirty="0" err="1"/>
            <a:t>Zeka’nın</a:t>
          </a:r>
          <a:r>
            <a:rPr lang="tr-TR" sz="2000" kern="1200" dirty="0"/>
            <a:t> Mantığı</a:t>
          </a:r>
        </a:p>
      </dsp:txBody>
      <dsp:txXfrm>
        <a:off x="435221" y="1884954"/>
        <a:ext cx="5631958" cy="532758"/>
      </dsp:txXfrm>
    </dsp:sp>
    <dsp:sp modelId="{2E642032-13F7-4A95-9103-D6E044DAD042}">
      <dsp:nvSpPr>
        <dsp:cNvPr id="0" name=""/>
        <dsp:cNvSpPr/>
      </dsp:nvSpPr>
      <dsp:spPr>
        <a:xfrm>
          <a:off x="0" y="3058533"/>
          <a:ext cx="8128000" cy="504000"/>
        </a:xfrm>
        <a:prstGeom prst="rect">
          <a:avLst/>
        </a:prstGeom>
        <a:solidFill>
          <a:schemeClr val="lt1">
            <a:alpha val="90000"/>
            <a:hueOff val="0"/>
            <a:satOff val="0"/>
            <a:lumOff val="0"/>
            <a:alphaOff val="0"/>
          </a:schemeClr>
        </a:solidFill>
        <a:ln w="19050" cap="flat" cmpd="sng" algn="ctr">
          <a:solidFill>
            <a:schemeClr val="accent5">
              <a:hueOff val="-7291290"/>
              <a:satOff val="-496"/>
              <a:lumOff val="1177"/>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B98364-A908-4BBE-A53C-6686E773A2AD}">
      <dsp:nvSpPr>
        <dsp:cNvPr id="0" name=""/>
        <dsp:cNvSpPr/>
      </dsp:nvSpPr>
      <dsp:spPr>
        <a:xfrm>
          <a:off x="406400" y="2763333"/>
          <a:ext cx="5689600" cy="590400"/>
        </a:xfrm>
        <a:prstGeom prst="roundRect">
          <a:avLst/>
        </a:prstGeom>
        <a:solidFill>
          <a:schemeClr val="accent5">
            <a:hueOff val="-7291290"/>
            <a:satOff val="-496"/>
            <a:lumOff val="117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Makine Öğrenmesi</a:t>
          </a:r>
        </a:p>
      </dsp:txBody>
      <dsp:txXfrm>
        <a:off x="435221" y="2792154"/>
        <a:ext cx="5631958" cy="532758"/>
      </dsp:txXfrm>
    </dsp:sp>
    <dsp:sp modelId="{8466B36F-0182-4474-AAD8-13F2CE22B2BC}">
      <dsp:nvSpPr>
        <dsp:cNvPr id="0" name=""/>
        <dsp:cNvSpPr/>
      </dsp:nvSpPr>
      <dsp:spPr>
        <a:xfrm>
          <a:off x="0" y="3965733"/>
          <a:ext cx="8128000" cy="504000"/>
        </a:xfrm>
        <a:prstGeom prst="rect">
          <a:avLst/>
        </a:prstGeom>
        <a:solidFill>
          <a:schemeClr val="lt1">
            <a:alpha val="90000"/>
            <a:hueOff val="0"/>
            <a:satOff val="0"/>
            <a:lumOff val="0"/>
            <a:alphaOff val="0"/>
          </a:schemeClr>
        </a:solidFill>
        <a:ln w="19050" cap="flat" cmpd="sng" algn="ctr">
          <a:solidFill>
            <a:schemeClr val="accent5">
              <a:hueOff val="-9721720"/>
              <a:satOff val="-661"/>
              <a:lumOff val="1569"/>
              <a:alphaOff val="0"/>
            </a:schemeClr>
          </a:solidFill>
          <a:prstDash val="solid"/>
          <a:miter lim="800000"/>
        </a:ln>
        <a:effectLst/>
      </dsp:spPr>
      <dsp:style>
        <a:lnRef idx="2">
          <a:scrgbClr r="0" g="0" b="0"/>
        </a:lnRef>
        <a:fillRef idx="1">
          <a:scrgbClr r="0" g="0" b="0"/>
        </a:fillRef>
        <a:effectRef idx="0">
          <a:scrgbClr r="0" g="0" b="0"/>
        </a:effectRef>
        <a:fontRef idx="minor"/>
      </dsp:style>
    </dsp:sp>
    <dsp:sp modelId="{6D5380DB-D97C-4D2D-A0C7-57E089D13D9E}">
      <dsp:nvSpPr>
        <dsp:cNvPr id="0" name=""/>
        <dsp:cNvSpPr/>
      </dsp:nvSpPr>
      <dsp:spPr>
        <a:xfrm>
          <a:off x="406400" y="3670533"/>
          <a:ext cx="5689600" cy="590400"/>
        </a:xfrm>
        <a:prstGeom prst="roundRect">
          <a:avLst/>
        </a:prstGeom>
        <a:solidFill>
          <a:schemeClr val="accent5">
            <a:hueOff val="-9721720"/>
            <a:satOff val="-661"/>
            <a:lumOff val="15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Doğal Dil İşleme</a:t>
          </a:r>
        </a:p>
      </dsp:txBody>
      <dsp:txXfrm>
        <a:off x="435221" y="3699354"/>
        <a:ext cx="5631958" cy="532758"/>
      </dsp:txXfrm>
    </dsp:sp>
    <dsp:sp modelId="{B00054B8-B1E1-404A-9CDF-E7E5092DB3ED}">
      <dsp:nvSpPr>
        <dsp:cNvPr id="0" name=""/>
        <dsp:cNvSpPr/>
      </dsp:nvSpPr>
      <dsp:spPr>
        <a:xfrm>
          <a:off x="0" y="4872933"/>
          <a:ext cx="8128000" cy="504000"/>
        </a:xfrm>
        <a:prstGeom prst="rect">
          <a:avLst/>
        </a:prstGeom>
        <a:solidFill>
          <a:schemeClr val="lt1">
            <a:alpha val="90000"/>
            <a:hueOff val="0"/>
            <a:satOff val="0"/>
            <a:lumOff val="0"/>
            <a:alphaOff val="0"/>
          </a:schemeClr>
        </a:solidFill>
        <a:ln w="19050" cap="flat" cmpd="sng" algn="ctr">
          <a:solidFill>
            <a:schemeClr val="accent5">
              <a:hueOff val="-12152150"/>
              <a:satOff val="-826"/>
              <a:lumOff val="1961"/>
              <a:alphaOff val="0"/>
            </a:schemeClr>
          </a:solidFill>
          <a:prstDash val="solid"/>
          <a:miter lim="800000"/>
        </a:ln>
        <a:effectLst/>
      </dsp:spPr>
      <dsp:style>
        <a:lnRef idx="2">
          <a:scrgbClr r="0" g="0" b="0"/>
        </a:lnRef>
        <a:fillRef idx="1">
          <a:scrgbClr r="0" g="0" b="0"/>
        </a:fillRef>
        <a:effectRef idx="0">
          <a:scrgbClr r="0" g="0" b="0"/>
        </a:effectRef>
        <a:fontRef idx="minor"/>
      </dsp:style>
    </dsp:sp>
    <dsp:sp modelId="{3CEFBAC1-6E6E-4B78-972E-809D1D74E88D}">
      <dsp:nvSpPr>
        <dsp:cNvPr id="0" name=""/>
        <dsp:cNvSpPr/>
      </dsp:nvSpPr>
      <dsp:spPr>
        <a:xfrm>
          <a:off x="406400" y="4577733"/>
          <a:ext cx="5689600" cy="590400"/>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marL="0" lvl="0" indent="0" algn="l" defTabSz="889000">
            <a:lnSpc>
              <a:spcPct val="90000"/>
            </a:lnSpc>
            <a:spcBef>
              <a:spcPct val="0"/>
            </a:spcBef>
            <a:spcAft>
              <a:spcPct val="35000"/>
            </a:spcAft>
            <a:buNone/>
          </a:pPr>
          <a:r>
            <a:rPr lang="tr-TR" sz="2000" kern="1200" dirty="0"/>
            <a:t>Derin Öğrenme</a:t>
          </a:r>
        </a:p>
      </dsp:txBody>
      <dsp:txXfrm>
        <a:off x="435221" y="4606554"/>
        <a:ext cx="5631958" cy="532758"/>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AF2A7A2-95D1-5963-8F88-171E82FE19A6}"/>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A9FF59F3-B909-6C49-6BFE-8A6CDDC41A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9C801F99-E7B6-8BA8-0E5D-87C2C78A91EB}"/>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88EFA27F-E356-4EC1-4C43-FED7025DB4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D2BD824-35F8-D968-0459-1AA98D2DB01F}"/>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20057597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1E893A5-8CCC-604C-01F7-46B6265684D6}"/>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A95C1F6F-43BB-F919-32B9-02FB164752C7}"/>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B112175-3467-6689-6D34-7A2DE23577B9}"/>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7814C892-7516-E921-58C3-FD3F086742B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7A09FADC-3F51-0765-6BE8-169AF8A62EB3}"/>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2956249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528C453-D711-A9F7-4A92-9B2753F99D1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2F1E23C-DC2D-0E5A-AA03-CB50E9FA99E8}"/>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91C2517-5E08-EF36-CE26-34EDECDE82E9}"/>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19CB6491-1C3A-97D2-DA8E-FB2DB614AA3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59605D20-2A52-67B5-87BD-F3D32699B5B7}"/>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39224216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36E9A-8E96-CD8C-7598-F87632CD81CF}"/>
              </a:ext>
            </a:extLst>
          </p:cNvPr>
          <p:cNvSpPr>
            <a:spLocks noGrp="1"/>
          </p:cNvSpPr>
          <p:nvPr>
            <p:ph type="ctrTitle"/>
          </p:nvPr>
        </p:nvSpPr>
        <p:spPr>
          <a:xfrm>
            <a:off x="2301923" y="1122363"/>
            <a:ext cx="7588155" cy="2621154"/>
          </a:xfrm>
        </p:spPr>
        <p:txBody>
          <a:bodyPr anchor="b">
            <a:normAutofit/>
          </a:bodyPr>
          <a:lstStyle>
            <a:lvl1pPr algn="ctr">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2BDC76B8-60F6-62D3-9F73-E81662203017}"/>
              </a:ext>
            </a:extLst>
          </p:cNvPr>
          <p:cNvSpPr>
            <a:spLocks noGrp="1"/>
          </p:cNvSpPr>
          <p:nvPr>
            <p:ph type="subTitle" idx="1"/>
          </p:nvPr>
        </p:nvSpPr>
        <p:spPr>
          <a:xfrm>
            <a:off x="2301923" y="3843708"/>
            <a:ext cx="7588155" cy="1414091"/>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EAE2DAFA-435E-AAF9-8B67-495E5AFDCD91}"/>
              </a:ext>
            </a:extLst>
          </p:cNvPr>
          <p:cNvSpPr>
            <a:spLocks noGrp="1"/>
          </p:cNvSpPr>
          <p:nvPr>
            <p:ph type="dt" sz="half" idx="10"/>
          </p:nvPr>
        </p:nvSpPr>
        <p:spPr/>
        <p:txBody>
          <a:bodyPr/>
          <a:lstStyle/>
          <a:p>
            <a:fld id="{C128FA71-3A18-48C0-980F-4B68F7F63042}" type="datetime1">
              <a:rPr lang="en-US" smtClean="0"/>
              <a:t>3/12/2025</a:t>
            </a:fld>
            <a:endParaRPr lang="en-US"/>
          </a:p>
        </p:txBody>
      </p:sp>
      <p:sp>
        <p:nvSpPr>
          <p:cNvPr id="5" name="Footer Placeholder 4">
            <a:extLst>
              <a:ext uri="{FF2B5EF4-FFF2-40B4-BE49-F238E27FC236}">
                <a16:creationId xmlns:a16="http://schemas.microsoft.com/office/drawing/2014/main" id="{5B407A58-3351-E479-1A0C-2FF49FA4270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1789E10-2433-2ECB-9C92-571B583A4CF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8983297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433D9-FD02-59E2-0F81-A0B7201D2DA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2DD052-3E45-E789-01F8-33250024EC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9485D1-E172-8F0A-A425-3097B3ABCFB4}"/>
              </a:ext>
            </a:extLst>
          </p:cNvPr>
          <p:cNvSpPr>
            <a:spLocks noGrp="1"/>
          </p:cNvSpPr>
          <p:nvPr>
            <p:ph type="dt" sz="half" idx="10"/>
          </p:nvPr>
        </p:nvSpPr>
        <p:spPr/>
        <p:txBody>
          <a:bodyPr/>
          <a:lstStyle/>
          <a:p>
            <a:fld id="{51C1210E-201E-4473-82AC-2466F5386C38}" type="datetime1">
              <a:rPr lang="en-US" smtClean="0"/>
              <a:t>3/12/2025</a:t>
            </a:fld>
            <a:endParaRPr lang="en-US"/>
          </a:p>
        </p:txBody>
      </p:sp>
      <p:sp>
        <p:nvSpPr>
          <p:cNvPr id="5" name="Footer Placeholder 4">
            <a:extLst>
              <a:ext uri="{FF2B5EF4-FFF2-40B4-BE49-F238E27FC236}">
                <a16:creationId xmlns:a16="http://schemas.microsoft.com/office/drawing/2014/main" id="{B17E6B5E-6174-FD5C-41E8-FFC44C650D7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F72154-F85B-E301-DA57-E314D731591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746161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1D06AF-EF87-8489-2C82-DEB90B7EFE0C}"/>
              </a:ext>
            </a:extLst>
          </p:cNvPr>
          <p:cNvSpPr>
            <a:spLocks noGrp="1"/>
          </p:cNvSpPr>
          <p:nvPr>
            <p:ph type="title"/>
          </p:nvPr>
        </p:nvSpPr>
        <p:spPr>
          <a:xfrm>
            <a:off x="603381" y="553616"/>
            <a:ext cx="8273140" cy="4008859"/>
          </a:xfrm>
        </p:spPr>
        <p:txBody>
          <a:bodyPr anchor="t">
            <a:normAutofit/>
          </a:bodyPr>
          <a:lstStyle>
            <a:lvl1pPr>
              <a:defRPr sz="5400" cap="all"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08E5678-CA38-1318-9EA2-5E0A4F9A59BA}"/>
              </a:ext>
            </a:extLst>
          </p:cNvPr>
          <p:cNvSpPr>
            <a:spLocks noGrp="1"/>
          </p:cNvSpPr>
          <p:nvPr>
            <p:ph type="body" idx="1"/>
          </p:nvPr>
        </p:nvSpPr>
        <p:spPr>
          <a:xfrm>
            <a:off x="603380" y="4589463"/>
            <a:ext cx="8273140" cy="1384617"/>
          </a:xfrm>
        </p:spPr>
        <p:txBody>
          <a:bodyPr anchor="b">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E99186-7E5A-60AF-DE69-5C7DA71611AB}"/>
              </a:ext>
            </a:extLst>
          </p:cNvPr>
          <p:cNvSpPr>
            <a:spLocks noGrp="1"/>
          </p:cNvSpPr>
          <p:nvPr>
            <p:ph type="dt" sz="half" idx="10"/>
          </p:nvPr>
        </p:nvSpPr>
        <p:spPr/>
        <p:txBody>
          <a:bodyPr/>
          <a:lstStyle/>
          <a:p>
            <a:fld id="{B01EA198-6CAB-4B8F-B93F-1F9C8C4B6CE7}" type="datetime1">
              <a:rPr lang="en-US" smtClean="0"/>
              <a:t>3/12/2025</a:t>
            </a:fld>
            <a:endParaRPr lang="en-US"/>
          </a:p>
        </p:txBody>
      </p:sp>
      <p:sp>
        <p:nvSpPr>
          <p:cNvPr id="5" name="Footer Placeholder 4">
            <a:extLst>
              <a:ext uri="{FF2B5EF4-FFF2-40B4-BE49-F238E27FC236}">
                <a16:creationId xmlns:a16="http://schemas.microsoft.com/office/drawing/2014/main" id="{82FA13D1-1FBA-E820-323B-77B41F1A665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39BE85-85F6-4636-C651-D87CC969A49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85669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548640"/>
            <a:ext cx="10741152" cy="113225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72E861E-DFBA-B4AA-9356-CDE3D3F57C04}"/>
              </a:ext>
            </a:extLst>
          </p:cNvPr>
          <p:cNvSpPr>
            <a:spLocks noGrp="1"/>
          </p:cNvSpPr>
          <p:nvPr>
            <p:ph sz="half" idx="1"/>
          </p:nvPr>
        </p:nvSpPr>
        <p:spPr>
          <a:xfrm>
            <a:off x="612648"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451D7538-EC5A-3EE7-176F-A58920C507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97D0B7E-1A60-DA52-6965-92412B1C2F9F}"/>
              </a:ext>
            </a:extLst>
          </p:cNvPr>
          <p:cNvSpPr>
            <a:spLocks noGrp="1"/>
          </p:cNvSpPr>
          <p:nvPr>
            <p:ph type="dt" sz="half" idx="10"/>
          </p:nvPr>
        </p:nvSpPr>
        <p:spPr/>
        <p:txBody>
          <a:bodyPr/>
          <a:lstStyle/>
          <a:p>
            <a:fld id="{CA06041F-4525-44D5-AA4F-332294BF1F56}" type="datetime1">
              <a:rPr lang="en-US" smtClean="0"/>
              <a:t>3/12/2025</a:t>
            </a:fld>
            <a:endParaRPr lang="en-US"/>
          </a:p>
        </p:txBody>
      </p:sp>
      <p:sp>
        <p:nvSpPr>
          <p:cNvPr id="6" name="Footer Placeholder 5">
            <a:extLst>
              <a:ext uri="{FF2B5EF4-FFF2-40B4-BE49-F238E27FC236}">
                <a16:creationId xmlns:a16="http://schemas.microsoft.com/office/drawing/2014/main" id="{C2BDD5A2-CE3E-3215-6DAA-F75C0D1229D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1B822F1-284A-1786-FAF2-72129E2FE64D}"/>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56264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FEE969-634D-6E32-D227-18E9282C6F9E}"/>
              </a:ext>
            </a:extLst>
          </p:cNvPr>
          <p:cNvSpPr>
            <a:spLocks noGrp="1"/>
          </p:cNvSpPr>
          <p:nvPr>
            <p:ph type="title"/>
          </p:nvPr>
        </p:nvSpPr>
        <p:spPr>
          <a:xfrm>
            <a:off x="609600" y="547396"/>
            <a:ext cx="10745788" cy="1143292"/>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61CD26D4-290A-F0ED-7D62-41EDA6FEC2B9}"/>
              </a:ext>
            </a:extLst>
          </p:cNvPr>
          <p:cNvSpPr>
            <a:spLocks noGrp="1"/>
          </p:cNvSpPr>
          <p:nvPr>
            <p:ph type="body" idx="1"/>
          </p:nvPr>
        </p:nvSpPr>
        <p:spPr>
          <a:xfrm>
            <a:off x="609600" y="1685735"/>
            <a:ext cx="5157787"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4DA52B0-7419-A946-4523-6D34BCAD26D1}"/>
              </a:ext>
            </a:extLst>
          </p:cNvPr>
          <p:cNvSpPr>
            <a:spLocks noGrp="1"/>
          </p:cNvSpPr>
          <p:nvPr>
            <p:ph sz="half" idx="2"/>
          </p:nvPr>
        </p:nvSpPr>
        <p:spPr>
          <a:xfrm>
            <a:off x="609600" y="2386894"/>
            <a:ext cx="5157787"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06536620-C4F3-EEC3-DBF1-05196B1CBB55}"/>
              </a:ext>
            </a:extLst>
          </p:cNvPr>
          <p:cNvSpPr>
            <a:spLocks noGrp="1"/>
          </p:cNvSpPr>
          <p:nvPr>
            <p:ph type="body" sz="quarter" idx="3"/>
          </p:nvPr>
        </p:nvSpPr>
        <p:spPr>
          <a:xfrm>
            <a:off x="6172200" y="1685735"/>
            <a:ext cx="5183188" cy="559834"/>
          </a:xfrm>
        </p:spPr>
        <p:txBody>
          <a:bodyPr anchor="b">
            <a:normAutofit/>
          </a:bodyPr>
          <a:lstStyle>
            <a:lvl1pPr marL="0" indent="0">
              <a:lnSpc>
                <a:spcPct val="90000"/>
              </a:lnSpc>
              <a:buNone/>
              <a:defRPr sz="20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BAE980-E611-98B5-04E9-DE4584B0E33F}"/>
              </a:ext>
            </a:extLst>
          </p:cNvPr>
          <p:cNvSpPr>
            <a:spLocks noGrp="1"/>
          </p:cNvSpPr>
          <p:nvPr>
            <p:ph sz="quarter" idx="4"/>
          </p:nvPr>
        </p:nvSpPr>
        <p:spPr>
          <a:xfrm>
            <a:off x="6172199" y="2386894"/>
            <a:ext cx="5183189" cy="376508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3B3581-658A-8487-F9CB-E79F2BFF27E4}"/>
              </a:ext>
            </a:extLst>
          </p:cNvPr>
          <p:cNvSpPr>
            <a:spLocks noGrp="1"/>
          </p:cNvSpPr>
          <p:nvPr>
            <p:ph type="dt" sz="half" idx="10"/>
          </p:nvPr>
        </p:nvSpPr>
        <p:spPr/>
        <p:txBody>
          <a:bodyPr/>
          <a:lstStyle/>
          <a:p>
            <a:fld id="{F9557091-BBDF-4EB9-BA6B-2BB67AC4FC0F}" type="datetime1">
              <a:rPr lang="en-US" smtClean="0"/>
              <a:t>3/12/2025</a:t>
            </a:fld>
            <a:endParaRPr lang="en-US"/>
          </a:p>
        </p:txBody>
      </p:sp>
      <p:sp>
        <p:nvSpPr>
          <p:cNvPr id="8" name="Footer Placeholder 7">
            <a:extLst>
              <a:ext uri="{FF2B5EF4-FFF2-40B4-BE49-F238E27FC236}">
                <a16:creationId xmlns:a16="http://schemas.microsoft.com/office/drawing/2014/main" id="{949D76D8-9033-26CF-BF4C-AECCC685C17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02A06B8-CC1D-542F-D8EB-7625046B91D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78446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A9F42-7FF7-F803-C075-BC4968D35E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89E8268-7232-2944-F1BD-399F9419B563}"/>
              </a:ext>
            </a:extLst>
          </p:cNvPr>
          <p:cNvSpPr>
            <a:spLocks noGrp="1"/>
          </p:cNvSpPr>
          <p:nvPr>
            <p:ph type="dt" sz="half" idx="10"/>
          </p:nvPr>
        </p:nvSpPr>
        <p:spPr/>
        <p:txBody>
          <a:bodyPr/>
          <a:lstStyle/>
          <a:p>
            <a:fld id="{2D6B226B-77A6-410C-9796-083F278E0125}" type="datetime1">
              <a:rPr lang="en-US" smtClean="0"/>
              <a:t>3/12/2025</a:t>
            </a:fld>
            <a:endParaRPr lang="en-US"/>
          </a:p>
        </p:txBody>
      </p:sp>
      <p:sp>
        <p:nvSpPr>
          <p:cNvPr id="4" name="Footer Placeholder 3">
            <a:extLst>
              <a:ext uri="{FF2B5EF4-FFF2-40B4-BE49-F238E27FC236}">
                <a16:creationId xmlns:a16="http://schemas.microsoft.com/office/drawing/2014/main" id="{6B968DDD-323F-89A1-84E3-DDBA626D9386}"/>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8FBDC76-671D-1671-DCE2-D5658BD40E29}"/>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587309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9BC4D82-0182-501C-9231-46767680476E}"/>
              </a:ext>
            </a:extLst>
          </p:cNvPr>
          <p:cNvSpPr>
            <a:spLocks noGrp="1"/>
          </p:cNvSpPr>
          <p:nvPr>
            <p:ph type="dt" sz="half" idx="10"/>
          </p:nvPr>
        </p:nvSpPr>
        <p:spPr/>
        <p:txBody>
          <a:bodyPr/>
          <a:lstStyle/>
          <a:p>
            <a:fld id="{A23A578B-D289-4C40-8593-3D356C49DA58}" type="datetime1">
              <a:rPr lang="en-US" smtClean="0"/>
              <a:t>3/12/2025</a:t>
            </a:fld>
            <a:endParaRPr lang="en-US"/>
          </a:p>
        </p:txBody>
      </p:sp>
      <p:sp>
        <p:nvSpPr>
          <p:cNvPr id="3" name="Footer Placeholder 2">
            <a:extLst>
              <a:ext uri="{FF2B5EF4-FFF2-40B4-BE49-F238E27FC236}">
                <a16:creationId xmlns:a16="http://schemas.microsoft.com/office/drawing/2014/main" id="{10EAA6C9-A7F3-19F1-D17C-A1D83FAF553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4EBB816-1B94-116F-92D4-6043AE9E0C6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4569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0C37F-77BE-E128-4248-D001C39E79C6}"/>
              </a:ext>
            </a:extLst>
          </p:cNvPr>
          <p:cNvSpPr>
            <a:spLocks noGrp="1"/>
          </p:cNvSpPr>
          <p:nvPr>
            <p:ph type="title"/>
          </p:nvPr>
        </p:nvSpPr>
        <p:spPr>
          <a:xfrm>
            <a:off x="597160" y="553616"/>
            <a:ext cx="3595634" cy="1757505"/>
          </a:xfrm>
        </p:spPr>
        <p:txBody>
          <a:bodyPr anchor="t">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F3B20A8-A604-C977-02C0-083BA8663484}"/>
              </a:ext>
            </a:extLst>
          </p:cNvPr>
          <p:cNvSpPr>
            <a:spLocks noGrp="1"/>
          </p:cNvSpPr>
          <p:nvPr>
            <p:ph idx="1"/>
          </p:nvPr>
        </p:nvSpPr>
        <p:spPr>
          <a:xfrm>
            <a:off x="5134708" y="553616"/>
            <a:ext cx="6279741" cy="5486400"/>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EC0EEBFB-2026-6A35-33ED-F008376B67A0}"/>
              </a:ext>
            </a:extLst>
          </p:cNvPr>
          <p:cNvSpPr>
            <a:spLocks noGrp="1"/>
          </p:cNvSpPr>
          <p:nvPr>
            <p:ph type="body" sz="half" idx="2"/>
          </p:nvPr>
        </p:nvSpPr>
        <p:spPr>
          <a:xfrm>
            <a:off x="597160" y="2311121"/>
            <a:ext cx="3595634" cy="3728895"/>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F05638-7A56-469A-825A-1DFA600254C8}"/>
              </a:ext>
            </a:extLst>
          </p:cNvPr>
          <p:cNvSpPr>
            <a:spLocks noGrp="1"/>
          </p:cNvSpPr>
          <p:nvPr>
            <p:ph type="dt" sz="half" idx="10"/>
          </p:nvPr>
        </p:nvSpPr>
        <p:spPr/>
        <p:txBody>
          <a:bodyPr/>
          <a:lstStyle/>
          <a:p>
            <a:fld id="{713DFAE3-14DB-48A7-A80F-80DDB072CE3D}" type="datetime1">
              <a:rPr lang="en-US" smtClean="0"/>
              <a:t>3/12/2025</a:t>
            </a:fld>
            <a:endParaRPr lang="en-US"/>
          </a:p>
        </p:txBody>
      </p:sp>
      <p:sp>
        <p:nvSpPr>
          <p:cNvPr id="6" name="Footer Placeholder 5">
            <a:extLst>
              <a:ext uri="{FF2B5EF4-FFF2-40B4-BE49-F238E27FC236}">
                <a16:creationId xmlns:a16="http://schemas.microsoft.com/office/drawing/2014/main" id="{9C85A215-184B-2105-0279-ED02F644583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2C7CA46-892B-253A-3A28-7414E17B837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9269958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F8DE40E8-B96D-76E2-BF5F-10427BF56D2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C7CE9E19-6F32-DC60-6315-99BAB121FAC8}"/>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9884693E-FCD7-D92D-7FF3-9BA36146BC28}"/>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D0FF9CC7-FB23-2D4E-664D-F147B65C9BD8}"/>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2E93006A-0613-0E9C-324C-13C4E792FD4A}"/>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36183678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06A09-98CF-FAC2-3708-AECC4360C651}"/>
              </a:ext>
            </a:extLst>
          </p:cNvPr>
          <p:cNvSpPr>
            <a:spLocks noGrp="1"/>
          </p:cNvSpPr>
          <p:nvPr>
            <p:ph type="title"/>
          </p:nvPr>
        </p:nvSpPr>
        <p:spPr>
          <a:xfrm>
            <a:off x="594360" y="557784"/>
            <a:ext cx="3595634" cy="2212313"/>
          </a:xfrm>
        </p:spPr>
        <p:txBody>
          <a:bodyPr anchor="t">
            <a:normAutofit/>
          </a:bodyPr>
          <a:lstStyle>
            <a:lvl1pPr>
              <a:defRPr sz="28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9571C769-CEC8-962A-01E6-15B0E056791E}"/>
              </a:ext>
            </a:extLst>
          </p:cNvPr>
          <p:cNvSpPr>
            <a:spLocks noGrp="1"/>
          </p:cNvSpPr>
          <p:nvPr>
            <p:ph type="pic" idx="1"/>
          </p:nvPr>
        </p:nvSpPr>
        <p:spPr>
          <a:xfrm>
            <a:off x="5063319" y="657103"/>
            <a:ext cx="6483687" cy="555590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32C4A61-EF2A-C5A5-B150-4448600B3937}"/>
              </a:ext>
            </a:extLst>
          </p:cNvPr>
          <p:cNvSpPr>
            <a:spLocks noGrp="1"/>
          </p:cNvSpPr>
          <p:nvPr>
            <p:ph type="body" sz="half" idx="2"/>
          </p:nvPr>
        </p:nvSpPr>
        <p:spPr>
          <a:xfrm>
            <a:off x="609601" y="2826137"/>
            <a:ext cx="3585586" cy="3434638"/>
          </a:xfrm>
        </p:spPr>
        <p:txBody>
          <a:bodyPr anchor="b"/>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0B235E-39C7-4C78-20EF-DB48ECD9CB90}"/>
              </a:ext>
            </a:extLst>
          </p:cNvPr>
          <p:cNvSpPr>
            <a:spLocks noGrp="1"/>
          </p:cNvSpPr>
          <p:nvPr>
            <p:ph type="dt" sz="half" idx="10"/>
          </p:nvPr>
        </p:nvSpPr>
        <p:spPr/>
        <p:txBody>
          <a:bodyPr/>
          <a:lstStyle/>
          <a:p>
            <a:fld id="{92C5EAEF-6478-4102-8F5D-A5FE9FC97ACB}" type="datetime1">
              <a:rPr lang="en-US" smtClean="0"/>
              <a:t>3/12/2025</a:t>
            </a:fld>
            <a:endParaRPr lang="en-US"/>
          </a:p>
        </p:txBody>
      </p:sp>
      <p:sp>
        <p:nvSpPr>
          <p:cNvPr id="6" name="Footer Placeholder 5">
            <a:extLst>
              <a:ext uri="{FF2B5EF4-FFF2-40B4-BE49-F238E27FC236}">
                <a16:creationId xmlns:a16="http://schemas.microsoft.com/office/drawing/2014/main" id="{7FDC75DA-9A78-9AB9-7171-95A08CC51C5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EFE1A03-DCCB-53C7-DBFE-2AD55C90591B}"/>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4740819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E956D-CB73-C986-F100-46487310D11E}"/>
              </a:ext>
            </a:extLst>
          </p:cNvPr>
          <p:cNvSpPr>
            <a:spLocks noGrp="1"/>
          </p:cNvSpPr>
          <p:nvPr>
            <p:ph type="title"/>
          </p:nvPr>
        </p:nvSpPr>
        <p:spPr>
          <a:xfrm>
            <a:off x="612648" y="548640"/>
            <a:ext cx="10515600" cy="1132258"/>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E423E6A-A07C-BF0D-EA30-9A8A854E48F1}"/>
              </a:ext>
            </a:extLst>
          </p:cNvPr>
          <p:cNvSpPr>
            <a:spLocks noGrp="1"/>
          </p:cNvSpPr>
          <p:nvPr>
            <p:ph type="body" orient="vert" idx="1"/>
          </p:nvPr>
        </p:nvSpPr>
        <p:spPr>
          <a:xfrm>
            <a:off x="612648" y="1680898"/>
            <a:ext cx="10515600" cy="44960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C9908-8F95-8DFC-72CC-158552B56735}"/>
              </a:ext>
            </a:extLst>
          </p:cNvPr>
          <p:cNvSpPr>
            <a:spLocks noGrp="1"/>
          </p:cNvSpPr>
          <p:nvPr>
            <p:ph type="dt" sz="half" idx="10"/>
          </p:nvPr>
        </p:nvSpPr>
        <p:spPr/>
        <p:txBody>
          <a:bodyPr/>
          <a:lstStyle/>
          <a:p>
            <a:fld id="{7104EDB3-C0E8-45F8-9E1D-1B6C8D1880C0}" type="datetime1">
              <a:rPr lang="en-US" smtClean="0"/>
              <a:t>3/12/2025</a:t>
            </a:fld>
            <a:endParaRPr lang="en-US"/>
          </a:p>
        </p:txBody>
      </p:sp>
      <p:sp>
        <p:nvSpPr>
          <p:cNvPr id="5" name="Footer Placeholder 4">
            <a:extLst>
              <a:ext uri="{FF2B5EF4-FFF2-40B4-BE49-F238E27FC236}">
                <a16:creationId xmlns:a16="http://schemas.microsoft.com/office/drawing/2014/main" id="{2C26C9BE-9060-50CB-2BB7-07307FF89A7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84A835B-97D3-BC22-F0B8-4986D463627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21997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B0252-346C-F6F4-3642-19F571550D45}"/>
              </a:ext>
            </a:extLst>
          </p:cNvPr>
          <p:cNvSpPr>
            <a:spLocks noGrp="1"/>
          </p:cNvSpPr>
          <p:nvPr>
            <p:ph type="title" orient="vert"/>
          </p:nvPr>
        </p:nvSpPr>
        <p:spPr>
          <a:xfrm>
            <a:off x="9634888" y="578497"/>
            <a:ext cx="2047037" cy="559846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798DA36-7351-9D6A-518B-678AB8A507D3}"/>
              </a:ext>
            </a:extLst>
          </p:cNvPr>
          <p:cNvSpPr>
            <a:spLocks noGrp="1"/>
          </p:cNvSpPr>
          <p:nvPr>
            <p:ph type="body" orient="vert" idx="1"/>
          </p:nvPr>
        </p:nvSpPr>
        <p:spPr>
          <a:xfrm>
            <a:off x="838200" y="578497"/>
            <a:ext cx="8796688" cy="559846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846BDFF-D746-836C-04B8-CA89AD5D1466}"/>
              </a:ext>
            </a:extLst>
          </p:cNvPr>
          <p:cNvSpPr>
            <a:spLocks noGrp="1"/>
          </p:cNvSpPr>
          <p:nvPr>
            <p:ph type="dt" sz="half" idx="10"/>
          </p:nvPr>
        </p:nvSpPr>
        <p:spPr/>
        <p:txBody>
          <a:bodyPr/>
          <a:lstStyle/>
          <a:p>
            <a:fld id="{9CF0EC4B-54ED-4041-B552-9BA760FA3DBA}" type="datetime1">
              <a:rPr lang="en-US" smtClean="0"/>
              <a:t>3/12/2025</a:t>
            </a:fld>
            <a:endParaRPr lang="en-US"/>
          </a:p>
        </p:txBody>
      </p:sp>
      <p:sp>
        <p:nvSpPr>
          <p:cNvPr id="5" name="Footer Placeholder 4">
            <a:extLst>
              <a:ext uri="{FF2B5EF4-FFF2-40B4-BE49-F238E27FC236}">
                <a16:creationId xmlns:a16="http://schemas.microsoft.com/office/drawing/2014/main" id="{919AA929-A9E6-FF9C-0C59-177F892D6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16D893-7E81-90DC-4139-7687B39C3AC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3162053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2FCF2FC-86CD-F250-BE7C-5DEE025AB04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EDC84D02-56E0-4A3B-90B7-030E4ABB6BE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EF5CE849-CD84-8152-0F3F-EB2A788E20E0}"/>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44A66EF1-1075-FF96-69C8-D59478BFAE5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BC4D41B-D226-AE27-E612-489137B48E74}"/>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944613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BE41DD-2AC9-55D0-686E-C0A21D56FA2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EA92280-870B-8D29-53C0-F95AFD26A837}"/>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7156C7-DA59-1B25-A646-391A1F5CAEDB}"/>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B237516-83F3-B789-E875-8790154FBD25}"/>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6" name="Alt Bilgi Yer Tutucusu 5">
            <a:extLst>
              <a:ext uri="{FF2B5EF4-FFF2-40B4-BE49-F238E27FC236}">
                <a16:creationId xmlns:a16="http://schemas.microsoft.com/office/drawing/2014/main" id="{788AE352-8994-FF00-C174-AD83E599538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8AFB07FB-EF15-18B0-C5F6-6CB9A47D27AD}"/>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3376885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6E790D3-9AA6-A9D4-0B6E-EF43D7087384}"/>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3C27E2D5-8EF7-0913-19A3-B7162F3545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25EA7F75-D578-A975-B423-3EC02CAAB5BD}"/>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714B178-39A4-A250-3D3C-19CB2D6258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3A297E00-24F3-E764-9DE8-3CE64D4F287B}"/>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AC4F343E-0F65-5325-084D-695A103AB94F}"/>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8" name="Alt Bilgi Yer Tutucusu 7">
            <a:extLst>
              <a:ext uri="{FF2B5EF4-FFF2-40B4-BE49-F238E27FC236}">
                <a16:creationId xmlns:a16="http://schemas.microsoft.com/office/drawing/2014/main" id="{1796E782-39C9-95AB-F628-33360D6DFCE5}"/>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B91A54EE-4F20-2ECF-D8C0-5C1CC83AA244}"/>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3319353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D6410FA-E497-91CF-1F16-D5C6710FA5D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52279F39-4608-DA7A-EE1E-46E0BA0478CC}"/>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4" name="Alt Bilgi Yer Tutucusu 3">
            <a:extLst>
              <a:ext uri="{FF2B5EF4-FFF2-40B4-BE49-F238E27FC236}">
                <a16:creationId xmlns:a16="http://schemas.microsoft.com/office/drawing/2014/main" id="{33270458-9FEC-3773-FA30-BE64798E3E13}"/>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C4AD78EC-2BF5-6148-45A4-F9BD524B0F96}"/>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2903899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03D5CAC1-9126-53D9-B0E8-C4158763FB9C}"/>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3" name="Alt Bilgi Yer Tutucusu 2">
            <a:extLst>
              <a:ext uri="{FF2B5EF4-FFF2-40B4-BE49-F238E27FC236}">
                <a16:creationId xmlns:a16="http://schemas.microsoft.com/office/drawing/2014/main" id="{CB2B8B5D-C14D-3B5C-8B0E-B17B1F05C485}"/>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DB6E987D-FA9C-9EE2-4699-8A315EECE27E}"/>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75272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B7FACBCC-4467-D3C1-E625-9E459E32D69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537C1192-2108-D843-EF45-69628D30CA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C061B5D-3067-6915-F8DF-5ED27D436D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F5F6530-2223-DF07-9271-BAA21358322E}"/>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6" name="Alt Bilgi Yer Tutucusu 5">
            <a:extLst>
              <a:ext uri="{FF2B5EF4-FFF2-40B4-BE49-F238E27FC236}">
                <a16:creationId xmlns:a16="http://schemas.microsoft.com/office/drawing/2014/main" id="{CB9E2491-AD17-17B2-81EF-3994AF03DC9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1B7F4A8-66D8-5C02-8ACA-05CA44824428}"/>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34921400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48F8486-64E8-A53C-7C4D-024D8ADF4A89}"/>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F46B0485-CA3A-9225-7D17-E39121E9D2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82F557CF-DD5D-82C8-C17D-9F6F699A16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5A4D494-9F48-4CDF-27BC-599F75E27D1B}"/>
              </a:ext>
            </a:extLst>
          </p:cNvPr>
          <p:cNvSpPr>
            <a:spLocks noGrp="1"/>
          </p:cNvSpPr>
          <p:nvPr>
            <p:ph type="dt" sz="half" idx="10"/>
          </p:nvPr>
        </p:nvSpPr>
        <p:spPr/>
        <p:txBody>
          <a:bodyPr/>
          <a:lstStyle/>
          <a:p>
            <a:fld id="{18EE5DF3-878D-4AC7-BD72-0C9B1CA26D17}" type="datetimeFigureOut">
              <a:rPr lang="tr-TR" smtClean="0"/>
              <a:t>12.03.2025</a:t>
            </a:fld>
            <a:endParaRPr lang="tr-TR"/>
          </a:p>
        </p:txBody>
      </p:sp>
      <p:sp>
        <p:nvSpPr>
          <p:cNvPr id="6" name="Alt Bilgi Yer Tutucusu 5">
            <a:extLst>
              <a:ext uri="{FF2B5EF4-FFF2-40B4-BE49-F238E27FC236}">
                <a16:creationId xmlns:a16="http://schemas.microsoft.com/office/drawing/2014/main" id="{6BEA3AC9-98F0-CF9A-3857-B3D680465DE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3E9612A-C8D0-7744-04F1-E5A12A50A7ED}"/>
              </a:ext>
            </a:extLst>
          </p:cNvPr>
          <p:cNvSpPr>
            <a:spLocks noGrp="1"/>
          </p:cNvSpPr>
          <p:nvPr>
            <p:ph type="sldNum" sz="quarter" idx="12"/>
          </p:nvPr>
        </p:nvSpPr>
        <p:spPr/>
        <p:txBody>
          <a:bodyPr/>
          <a:lstStyle/>
          <a:p>
            <a:fld id="{B6D65694-D011-4462-BB76-4B478F1CA990}" type="slidenum">
              <a:rPr lang="tr-TR" smtClean="0"/>
              <a:t>‹#›</a:t>
            </a:fld>
            <a:endParaRPr lang="tr-TR"/>
          </a:p>
        </p:txBody>
      </p:sp>
    </p:spTree>
    <p:extLst>
      <p:ext uri="{BB962C8B-B14F-4D97-AF65-F5344CB8AC3E}">
        <p14:creationId xmlns:p14="http://schemas.microsoft.com/office/powerpoint/2010/main" val="242928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D5CE512-D0E8-5B1A-B8D6-E0C5675000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7C788B3C-875C-6FCE-32E7-F64C4D2442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E456A85-97DF-B669-A5D6-9607B05FC0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8EE5DF3-878D-4AC7-BD72-0C9B1CA26D17}" type="datetimeFigureOut">
              <a:rPr lang="tr-TR" smtClean="0"/>
              <a:t>12.03.2025</a:t>
            </a:fld>
            <a:endParaRPr lang="tr-TR"/>
          </a:p>
        </p:txBody>
      </p:sp>
      <p:sp>
        <p:nvSpPr>
          <p:cNvPr id="5" name="Alt Bilgi Yer Tutucusu 4">
            <a:extLst>
              <a:ext uri="{FF2B5EF4-FFF2-40B4-BE49-F238E27FC236}">
                <a16:creationId xmlns:a16="http://schemas.microsoft.com/office/drawing/2014/main" id="{D0FA7E28-ECCB-D051-8F9C-31E54DFB01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CEC90812-B0E7-0AAC-0361-9C045E9307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6D65694-D011-4462-BB76-4B478F1CA990}" type="slidenum">
              <a:rPr lang="tr-TR" smtClean="0"/>
              <a:t>‹#›</a:t>
            </a:fld>
            <a:endParaRPr lang="tr-TR"/>
          </a:p>
        </p:txBody>
      </p:sp>
    </p:spTree>
    <p:extLst>
      <p:ext uri="{BB962C8B-B14F-4D97-AF65-F5344CB8AC3E}">
        <p14:creationId xmlns:p14="http://schemas.microsoft.com/office/powerpoint/2010/main" val="32326852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BFB69-9245-EC58-F1DE-FEB625BD336A}"/>
              </a:ext>
            </a:extLst>
          </p:cNvPr>
          <p:cNvSpPr>
            <a:spLocks noGrp="1"/>
          </p:cNvSpPr>
          <p:nvPr>
            <p:ph type="title"/>
          </p:nvPr>
        </p:nvSpPr>
        <p:spPr>
          <a:xfrm>
            <a:off x="612648" y="548640"/>
            <a:ext cx="10653578" cy="113225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516AFD5-5144-C460-0CA4-644BC4A93C02}"/>
              </a:ext>
            </a:extLst>
          </p:cNvPr>
          <p:cNvSpPr>
            <a:spLocks noGrp="1"/>
          </p:cNvSpPr>
          <p:nvPr>
            <p:ph type="body" idx="1"/>
          </p:nvPr>
        </p:nvSpPr>
        <p:spPr>
          <a:xfrm>
            <a:off x="612647" y="1715532"/>
            <a:ext cx="10653579" cy="4593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995753E-AF8A-7E04-8A1A-205B755A0215}"/>
              </a:ext>
            </a:extLst>
          </p:cNvPr>
          <p:cNvSpPr>
            <a:spLocks noGrp="1"/>
          </p:cNvSpPr>
          <p:nvPr>
            <p:ph type="dt" sz="half" idx="2"/>
          </p:nvPr>
        </p:nvSpPr>
        <p:spPr>
          <a:xfrm>
            <a:off x="137160" y="6453002"/>
            <a:ext cx="3494314" cy="365125"/>
          </a:xfrm>
          <a:prstGeom prst="rect">
            <a:avLst/>
          </a:prstGeom>
        </p:spPr>
        <p:txBody>
          <a:bodyPr vert="horz" lIns="91440" tIns="45720" rIns="91440" bIns="45720" rtlCol="0" anchor="ctr"/>
          <a:lstStyle>
            <a:lvl1pPr algn="l">
              <a:defRPr sz="900">
                <a:solidFill>
                  <a:schemeClr val="tx1"/>
                </a:solidFill>
              </a:defRPr>
            </a:lvl1pPr>
          </a:lstStyle>
          <a:p>
            <a:fld id="{67F45AC6-C491-4585-A584-9CE2AF7D5500}" type="datetime1">
              <a:rPr lang="en-US" smtClean="0"/>
              <a:t>3/12/2025</a:t>
            </a:fld>
            <a:endParaRPr lang="en-US"/>
          </a:p>
        </p:txBody>
      </p:sp>
      <p:sp>
        <p:nvSpPr>
          <p:cNvPr id="5" name="Footer Placeholder 4">
            <a:extLst>
              <a:ext uri="{FF2B5EF4-FFF2-40B4-BE49-F238E27FC236}">
                <a16:creationId xmlns:a16="http://schemas.microsoft.com/office/drawing/2014/main" id="{D4E1B7C8-DA74-800B-EE14-A39E9DB32DE4}"/>
              </a:ext>
            </a:extLst>
          </p:cNvPr>
          <p:cNvSpPr>
            <a:spLocks noGrp="1"/>
          </p:cNvSpPr>
          <p:nvPr>
            <p:ph type="ftr" sz="quarter" idx="3"/>
          </p:nvPr>
        </p:nvSpPr>
        <p:spPr>
          <a:xfrm>
            <a:off x="8876521" y="6453002"/>
            <a:ext cx="2805405" cy="365125"/>
          </a:xfrm>
          <a:prstGeom prst="rect">
            <a:avLst/>
          </a:prstGeom>
        </p:spPr>
        <p:txBody>
          <a:bodyPr vert="horz" lIns="91440" tIns="45720" rIns="91440" bIns="45720" rtlCol="0" anchor="ctr"/>
          <a:lstStyle>
            <a:lvl1pPr algn="r">
              <a:defRPr sz="900">
                <a:solidFill>
                  <a:schemeClr val="tx1"/>
                </a:solidFill>
              </a:defRPr>
            </a:lvl1pPr>
          </a:lstStyle>
          <a:p>
            <a:endParaRPr lang="en-US" dirty="0"/>
          </a:p>
        </p:txBody>
      </p:sp>
      <p:sp>
        <p:nvSpPr>
          <p:cNvPr id="6" name="Slide Number Placeholder 5">
            <a:extLst>
              <a:ext uri="{FF2B5EF4-FFF2-40B4-BE49-F238E27FC236}">
                <a16:creationId xmlns:a16="http://schemas.microsoft.com/office/drawing/2014/main" id="{7AC1647D-0DF0-CA1B-F723-EF7B8F508DB7}"/>
              </a:ext>
            </a:extLst>
          </p:cNvPr>
          <p:cNvSpPr>
            <a:spLocks noGrp="1"/>
          </p:cNvSpPr>
          <p:nvPr>
            <p:ph type="sldNum" sz="quarter" idx="4"/>
          </p:nvPr>
        </p:nvSpPr>
        <p:spPr>
          <a:xfrm>
            <a:off x="11632162" y="6453002"/>
            <a:ext cx="429207" cy="365125"/>
          </a:xfrm>
          <a:prstGeom prst="rect">
            <a:avLst/>
          </a:prstGeom>
        </p:spPr>
        <p:txBody>
          <a:bodyPr vert="horz" lIns="91440" tIns="45720" rIns="91440" bIns="45720" rtlCol="0" anchor="ctr"/>
          <a:lstStyle>
            <a:lvl1pPr algn="r">
              <a:defRPr sz="900">
                <a:solidFill>
                  <a:schemeClr val="tx1"/>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15003068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latin typeface="+mn-lt"/>
          <a:ea typeface="+mn-ea"/>
          <a:cs typeface="+mn-cs"/>
        </a:defRPr>
      </a:lvl1pPr>
      <a:lvl2pPr marL="4572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latin typeface="+mn-lt"/>
          <a:ea typeface="+mn-ea"/>
          <a:cs typeface="+mn-cs"/>
        </a:defRPr>
      </a:lvl2pPr>
      <a:lvl3pPr marL="6858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latin typeface="+mn-lt"/>
          <a:ea typeface="+mn-ea"/>
          <a:cs typeface="+mn-cs"/>
        </a:defRPr>
      </a:lvl3pPr>
      <a:lvl4pPr marL="9144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n-lt"/>
          <a:ea typeface="+mn-ea"/>
          <a:cs typeface="+mn-cs"/>
        </a:defRPr>
      </a:lvl4pPr>
      <a:lvl5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8B5F432-FEA2-B6AD-2BE9-A4E37327ECE7}"/>
              </a:ext>
            </a:extLst>
          </p:cNvPr>
          <p:cNvSpPr>
            <a:spLocks noGrp="1"/>
          </p:cNvSpPr>
          <p:nvPr>
            <p:ph type="title"/>
          </p:nvPr>
        </p:nvSpPr>
        <p:spPr/>
        <p:txBody>
          <a:bodyPr/>
          <a:lstStyle/>
          <a:p>
            <a:endParaRPr lang="tr-TR" dirty="0"/>
          </a:p>
        </p:txBody>
      </p:sp>
      <p:pic>
        <p:nvPicPr>
          <p:cNvPr id="4" name="Picture 3" descr="Üçgenlerden oluşan soyut arka plan">
            <a:extLst>
              <a:ext uri="{FF2B5EF4-FFF2-40B4-BE49-F238E27FC236}">
                <a16:creationId xmlns:a16="http://schemas.microsoft.com/office/drawing/2014/main" id="{72B8B901-5F3E-C87C-19A0-DB4989394EC8}"/>
              </a:ext>
            </a:extLst>
          </p:cNvPr>
          <p:cNvPicPr>
            <a:picLocks noChangeAspect="1"/>
          </p:cNvPicPr>
          <p:nvPr/>
        </p:nvPicPr>
        <p:blipFill>
          <a:blip r:embed="rId2"/>
          <a:srcRect t="15730"/>
          <a:stretch/>
        </p:blipFill>
        <p:spPr>
          <a:xfrm>
            <a:off x="0" y="10"/>
            <a:ext cx="12191980" cy="6857990"/>
          </a:xfrm>
          <a:prstGeom prst="rect">
            <a:avLst/>
          </a:prstGeom>
        </p:spPr>
      </p:pic>
      <p:pic>
        <p:nvPicPr>
          <p:cNvPr id="11" name="İçerik Yer Tutucusu 10" descr="tasarım içeren bir resim&#10;&#10;Yapay zeka tarafından oluşturulan içerik yanlış olabilir.">
            <a:extLst>
              <a:ext uri="{FF2B5EF4-FFF2-40B4-BE49-F238E27FC236}">
                <a16:creationId xmlns:a16="http://schemas.microsoft.com/office/drawing/2014/main" id="{43B23C1C-D271-30F0-364E-A7106C81166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29438" y="2786705"/>
            <a:ext cx="2005998" cy="1718472"/>
          </a:xfrm>
        </p:spPr>
      </p:pic>
      <p:sp>
        <p:nvSpPr>
          <p:cNvPr id="5" name="Metin kutusu 4">
            <a:extLst>
              <a:ext uri="{FF2B5EF4-FFF2-40B4-BE49-F238E27FC236}">
                <a16:creationId xmlns:a16="http://schemas.microsoft.com/office/drawing/2014/main" id="{EB53F572-C568-69D9-BE78-3E3BCE778242}"/>
              </a:ext>
            </a:extLst>
          </p:cNvPr>
          <p:cNvSpPr txBox="1"/>
          <p:nvPr/>
        </p:nvSpPr>
        <p:spPr>
          <a:xfrm>
            <a:off x="-156565" y="345328"/>
            <a:ext cx="1219200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srgbClr val="7030A0"/>
                </a:solidFill>
                <a:effectLst/>
                <a:uLnTx/>
                <a:uFillTx/>
                <a:latin typeface="Neue Haas Grotesk Text Pro"/>
                <a:ea typeface="+mn-ea"/>
                <a:cs typeface="+mn-cs"/>
              </a:rPr>
              <a:t>Bu Eğitimin Yazılı Versiyonuna Ulaşmak İçin:</a:t>
            </a:r>
          </a:p>
        </p:txBody>
      </p:sp>
      <p:sp>
        <p:nvSpPr>
          <p:cNvPr id="7" name="Metin kutusu 6">
            <a:extLst>
              <a:ext uri="{FF2B5EF4-FFF2-40B4-BE49-F238E27FC236}">
                <a16:creationId xmlns:a16="http://schemas.microsoft.com/office/drawing/2014/main" id="{9768DA05-49F6-733A-EC1E-F48472791D14}"/>
              </a:ext>
            </a:extLst>
          </p:cNvPr>
          <p:cNvSpPr txBox="1"/>
          <p:nvPr/>
        </p:nvSpPr>
        <p:spPr>
          <a:xfrm>
            <a:off x="0" y="1493553"/>
            <a:ext cx="12192020"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5400" b="0" i="0" u="none" strike="noStrike" kern="1200" cap="none" spc="0" normalizeH="0" baseline="0" noProof="0" dirty="0">
                <a:ln>
                  <a:noFill/>
                </a:ln>
                <a:solidFill>
                  <a:srgbClr val="FF0000"/>
                </a:solidFill>
                <a:effectLst/>
                <a:uLnTx/>
                <a:uFillTx/>
                <a:latin typeface="Neue Haas Grotesk Text Pro"/>
                <a:ea typeface="+mn-ea"/>
                <a:cs typeface="+mn-cs"/>
              </a:rPr>
              <a:t>arinesaka.com</a:t>
            </a:r>
          </a:p>
        </p:txBody>
      </p:sp>
      <p:sp>
        <p:nvSpPr>
          <p:cNvPr id="8" name="Metin kutusu 7">
            <a:extLst>
              <a:ext uri="{FF2B5EF4-FFF2-40B4-BE49-F238E27FC236}">
                <a16:creationId xmlns:a16="http://schemas.microsoft.com/office/drawing/2014/main" id="{DC35A5D4-ADDD-A3DD-2634-B9FF72744061}"/>
              </a:ext>
            </a:extLst>
          </p:cNvPr>
          <p:cNvSpPr txBox="1"/>
          <p:nvPr/>
        </p:nvSpPr>
        <p:spPr>
          <a:xfrm>
            <a:off x="-43817" y="3375544"/>
            <a:ext cx="6139807" cy="120032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tr-TR" sz="3600" b="1" i="0" u="none" strike="noStrike" kern="1200" cap="none" spc="0" normalizeH="0" baseline="0" noProof="0" dirty="0">
                <a:ln>
                  <a:noFill/>
                </a:ln>
                <a:solidFill>
                  <a:srgbClr val="3D9072"/>
                </a:solidFill>
                <a:effectLst/>
                <a:uLnTx/>
                <a:uFillTx/>
                <a:latin typeface="Arial Black" panose="020B0A04020102020204" pitchFamily="34" charset="0"/>
                <a:ea typeface="+mn-ea"/>
                <a:cs typeface="+mn-cs"/>
              </a:rPr>
              <a:t>ABONE OLUP LİKE ATARSANIZ SEVİNİRİM:</a:t>
            </a:r>
          </a:p>
        </p:txBody>
      </p:sp>
      <p:pic>
        <p:nvPicPr>
          <p:cNvPr id="12" name="Resim 11">
            <a:extLst>
              <a:ext uri="{FF2B5EF4-FFF2-40B4-BE49-F238E27FC236}">
                <a16:creationId xmlns:a16="http://schemas.microsoft.com/office/drawing/2014/main" id="{772C4003-812B-0B86-7477-9EFFD1061B8A}"/>
              </a:ext>
            </a:extLst>
          </p:cNvPr>
          <p:cNvPicPr>
            <a:picLocks noChangeAspect="1"/>
          </p:cNvPicPr>
          <p:nvPr/>
        </p:nvPicPr>
        <p:blipFill>
          <a:blip r:embed="rId4"/>
          <a:stretch>
            <a:fillRect/>
          </a:stretch>
        </p:blipFill>
        <p:spPr>
          <a:xfrm>
            <a:off x="6252555" y="3573038"/>
            <a:ext cx="3169400" cy="805339"/>
          </a:xfrm>
          <a:prstGeom prst="rect">
            <a:avLst/>
          </a:prstGeom>
        </p:spPr>
      </p:pic>
      <p:sp>
        <p:nvSpPr>
          <p:cNvPr id="13" name="Metin kutusu 12">
            <a:extLst>
              <a:ext uri="{FF2B5EF4-FFF2-40B4-BE49-F238E27FC236}">
                <a16:creationId xmlns:a16="http://schemas.microsoft.com/office/drawing/2014/main" id="{7055B045-96ED-4B3E-60D1-9239F8654D82}"/>
              </a:ext>
            </a:extLst>
          </p:cNvPr>
          <p:cNvSpPr txBox="1"/>
          <p:nvPr/>
        </p:nvSpPr>
        <p:spPr>
          <a:xfrm>
            <a:off x="0" y="5364447"/>
            <a:ext cx="12191980"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7200" b="1" i="0" u="none" strike="noStrike" kern="1200" cap="none" spc="0" normalizeH="0" baseline="0" noProof="0" dirty="0">
                <a:ln>
                  <a:noFill/>
                </a:ln>
                <a:solidFill>
                  <a:srgbClr val="FFFF00"/>
                </a:solidFill>
                <a:effectLst/>
                <a:uLnTx/>
                <a:uFillTx/>
                <a:latin typeface="Algerian" panose="04020705040A02060702" pitchFamily="82" charset="0"/>
                <a:ea typeface="+mn-ea"/>
                <a:cs typeface="+mn-cs"/>
              </a:rPr>
              <a:t>ALİ KEREM ARMAĞAN</a:t>
            </a:r>
          </a:p>
        </p:txBody>
      </p:sp>
    </p:spTree>
    <p:extLst>
      <p:ext uri="{BB962C8B-B14F-4D97-AF65-F5344CB8AC3E}">
        <p14:creationId xmlns:p14="http://schemas.microsoft.com/office/powerpoint/2010/main" val="6489501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BD0CC96-7222-2737-7B73-4F542C763422}"/>
              </a:ext>
            </a:extLst>
          </p:cNvPr>
          <p:cNvSpPr>
            <a:spLocks noGrp="1"/>
          </p:cNvSpPr>
          <p:nvPr>
            <p:ph type="ctrTitle"/>
          </p:nvPr>
        </p:nvSpPr>
        <p:spPr/>
        <p:txBody>
          <a:bodyPr/>
          <a:lstStyle/>
          <a:p>
            <a:endParaRPr lang="tr-TR"/>
          </a:p>
        </p:txBody>
      </p:sp>
      <p:sp>
        <p:nvSpPr>
          <p:cNvPr id="3" name="Alt Başlık 2">
            <a:extLst>
              <a:ext uri="{FF2B5EF4-FFF2-40B4-BE49-F238E27FC236}">
                <a16:creationId xmlns:a16="http://schemas.microsoft.com/office/drawing/2014/main" id="{9E4FA7F2-664A-9948-CC0D-F2FDD0C0C004}"/>
              </a:ext>
            </a:extLst>
          </p:cNvPr>
          <p:cNvSpPr>
            <a:spLocks noGrp="1"/>
          </p:cNvSpPr>
          <p:nvPr>
            <p:ph type="subTitle" idx="1"/>
          </p:nvPr>
        </p:nvSpPr>
        <p:spPr/>
        <p:txBody>
          <a:bodyPr/>
          <a:lstStyle/>
          <a:p>
            <a:endParaRPr lang="tr-TR"/>
          </a:p>
        </p:txBody>
      </p:sp>
      <p:pic>
        <p:nvPicPr>
          <p:cNvPr id="4" name="Resim 3">
            <a:extLst>
              <a:ext uri="{FF2B5EF4-FFF2-40B4-BE49-F238E27FC236}">
                <a16:creationId xmlns:a16="http://schemas.microsoft.com/office/drawing/2014/main" id="{45680BC9-0AA0-5A66-088E-C11EC9939015}"/>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5A0513D4-3120-0598-7509-8D46BC6AD9EF}"/>
              </a:ext>
            </a:extLst>
          </p:cNvPr>
          <p:cNvSpPr txBox="1"/>
          <p:nvPr/>
        </p:nvSpPr>
        <p:spPr>
          <a:xfrm>
            <a:off x="0" y="176461"/>
            <a:ext cx="12192000" cy="769441"/>
          </a:xfrm>
          <a:prstGeom prst="rect">
            <a:avLst/>
          </a:prstGeom>
          <a:noFill/>
        </p:spPr>
        <p:txBody>
          <a:bodyPr wrap="square" rtlCol="0">
            <a:spAutoFit/>
          </a:bodyPr>
          <a:lstStyle/>
          <a:p>
            <a:pPr algn="ctr"/>
            <a:r>
              <a:rPr lang="tr-TR" sz="4400" dirty="0"/>
              <a:t>İÇİNDEKİLER</a:t>
            </a:r>
          </a:p>
        </p:txBody>
      </p:sp>
      <p:graphicFrame>
        <p:nvGraphicFramePr>
          <p:cNvPr id="6" name="Diyagram 5">
            <a:extLst>
              <a:ext uri="{FF2B5EF4-FFF2-40B4-BE49-F238E27FC236}">
                <a16:creationId xmlns:a16="http://schemas.microsoft.com/office/drawing/2014/main" id="{236B0674-9A65-AFA1-EAED-636772AECF15}"/>
              </a:ext>
            </a:extLst>
          </p:cNvPr>
          <p:cNvGraphicFramePr/>
          <p:nvPr>
            <p:extLst>
              <p:ext uri="{D42A27DB-BD31-4B8C-83A1-F6EECF244321}">
                <p14:modId xmlns:p14="http://schemas.microsoft.com/office/powerpoint/2010/main" val="956909869"/>
              </p:ext>
            </p:extLst>
          </p:nvPr>
        </p:nvGraphicFramePr>
        <p:xfrm>
          <a:off x="0" y="1045710"/>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431244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9CD5D77-85BE-BC17-FC33-798E6C286E85}"/>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46354BAF-6226-8BB9-1E7E-476EC8D299BE}"/>
              </a:ext>
            </a:extLst>
          </p:cNvPr>
          <p:cNvPicPr>
            <a:picLocks noChangeAspect="1"/>
          </p:cNvPicPr>
          <p:nvPr/>
        </p:nvPicPr>
        <p:blipFill>
          <a:blip r:embed="rId2"/>
          <a:stretch>
            <a:fillRect/>
          </a:stretch>
        </p:blipFill>
        <p:spPr>
          <a:xfrm>
            <a:off x="0" y="0"/>
            <a:ext cx="12192000" cy="6857999"/>
          </a:xfrm>
          <a:prstGeom prst="rect">
            <a:avLst/>
          </a:prstGeom>
        </p:spPr>
      </p:pic>
      <p:pic>
        <p:nvPicPr>
          <p:cNvPr id="8" name="İçerik Yer Tutucusu 7" descr="giyim, masa, iç mekan, insanlar içeren bir resim&#10;&#10;Yapay zeka tarafından oluşturulan içerik yanlış olabilir.">
            <a:extLst>
              <a:ext uri="{FF2B5EF4-FFF2-40B4-BE49-F238E27FC236}">
                <a16:creationId xmlns:a16="http://schemas.microsoft.com/office/drawing/2014/main" id="{4A29E489-9F58-8714-A378-F607A706B085}"/>
              </a:ext>
            </a:extLst>
          </p:cNvPr>
          <p:cNvPicPr>
            <a:picLocks noGrp="1" noChangeAspect="1"/>
          </p:cNvPicPr>
          <p:nvPr>
            <p:ph idx="1"/>
          </p:nvPr>
        </p:nvPicPr>
        <p:blipFill>
          <a:blip r:embed="rId3"/>
          <a:stretch>
            <a:fillRect/>
          </a:stretch>
        </p:blipFill>
        <p:spPr>
          <a:xfrm>
            <a:off x="-1" y="1769806"/>
            <a:ext cx="5088194" cy="5088194"/>
          </a:xfrm>
          <a:ln>
            <a:solidFill>
              <a:schemeClr val="accent1"/>
            </a:solidFill>
          </a:ln>
        </p:spPr>
      </p:pic>
      <p:sp>
        <p:nvSpPr>
          <p:cNvPr id="5" name="Metin kutusu 4">
            <a:extLst>
              <a:ext uri="{FF2B5EF4-FFF2-40B4-BE49-F238E27FC236}">
                <a16:creationId xmlns:a16="http://schemas.microsoft.com/office/drawing/2014/main" id="{21ADDBCE-832C-19D1-FEA6-75F8BAFFE59A}"/>
              </a:ext>
            </a:extLst>
          </p:cNvPr>
          <p:cNvSpPr txBox="1"/>
          <p:nvPr/>
        </p:nvSpPr>
        <p:spPr>
          <a:xfrm>
            <a:off x="1" y="365125"/>
            <a:ext cx="12191999" cy="769441"/>
          </a:xfrm>
          <a:prstGeom prst="rect">
            <a:avLst/>
          </a:prstGeom>
          <a:noFill/>
        </p:spPr>
        <p:txBody>
          <a:bodyPr wrap="square" rtlCol="0">
            <a:spAutoFit/>
          </a:bodyPr>
          <a:lstStyle/>
          <a:p>
            <a:pPr algn="ctr"/>
            <a:r>
              <a:rPr lang="tr-TR" sz="4400" dirty="0"/>
              <a:t>Veri ve Veri Seti Ne Demektir? </a:t>
            </a:r>
          </a:p>
        </p:txBody>
      </p:sp>
      <p:sp>
        <p:nvSpPr>
          <p:cNvPr id="12" name="Metin kutusu 11">
            <a:extLst>
              <a:ext uri="{FF2B5EF4-FFF2-40B4-BE49-F238E27FC236}">
                <a16:creationId xmlns:a16="http://schemas.microsoft.com/office/drawing/2014/main" id="{7C816C28-4226-8C9E-D37D-3341C700C2C4}"/>
              </a:ext>
            </a:extLst>
          </p:cNvPr>
          <p:cNvSpPr txBox="1"/>
          <p:nvPr/>
        </p:nvSpPr>
        <p:spPr>
          <a:xfrm>
            <a:off x="5088193" y="1954215"/>
            <a:ext cx="7103807" cy="1569660"/>
          </a:xfrm>
          <a:prstGeom prst="rect">
            <a:avLst/>
          </a:prstGeom>
          <a:noFill/>
        </p:spPr>
        <p:txBody>
          <a:bodyPr wrap="square" rtlCol="0">
            <a:spAutoFit/>
          </a:bodyPr>
          <a:lstStyle/>
          <a:p>
            <a:pPr>
              <a:buFont typeface="Arial" panose="020B0604020202020204" pitchFamily="34" charset="0"/>
              <a:buChar char="•"/>
            </a:pPr>
            <a:r>
              <a:rPr lang="tr-TR" sz="2400" b="1" dirty="0"/>
              <a:t>Veri ---&gt; Bilgi demektir.</a:t>
            </a:r>
          </a:p>
          <a:p>
            <a:pPr>
              <a:buFont typeface="Arial" panose="020B0604020202020204" pitchFamily="34" charset="0"/>
              <a:buChar char="•"/>
            </a:pPr>
            <a:endParaRPr lang="tr-TR" sz="2400" b="1" dirty="0"/>
          </a:p>
          <a:p>
            <a:pPr>
              <a:buFont typeface="Arial" panose="020B0604020202020204" pitchFamily="34" charset="0"/>
              <a:buChar char="•"/>
            </a:pPr>
            <a:r>
              <a:rPr lang="tr-TR" sz="2400" b="1" dirty="0"/>
              <a:t>Veri Seti ---&gt; Veri topluluğu yani birçok bilgi demektir.</a:t>
            </a:r>
          </a:p>
        </p:txBody>
      </p:sp>
      <p:sp>
        <p:nvSpPr>
          <p:cNvPr id="13" name="Metin kutusu 12">
            <a:extLst>
              <a:ext uri="{FF2B5EF4-FFF2-40B4-BE49-F238E27FC236}">
                <a16:creationId xmlns:a16="http://schemas.microsoft.com/office/drawing/2014/main" id="{BDCA8D4C-A30B-83CA-28EB-102E7D2EE4C2}"/>
              </a:ext>
            </a:extLst>
          </p:cNvPr>
          <p:cNvSpPr txBox="1"/>
          <p:nvPr/>
        </p:nvSpPr>
        <p:spPr>
          <a:xfrm>
            <a:off x="5267200" y="3787402"/>
            <a:ext cx="6745793" cy="1938992"/>
          </a:xfrm>
          <a:prstGeom prst="rect">
            <a:avLst/>
          </a:prstGeom>
          <a:noFill/>
        </p:spPr>
        <p:txBody>
          <a:bodyPr wrap="square" rtlCol="0">
            <a:spAutoFit/>
          </a:bodyPr>
          <a:lstStyle/>
          <a:p>
            <a:r>
              <a:rPr lang="tr-TR" sz="2400" dirty="0"/>
              <a:t>Veri kavramı Yapay Zeka için çok önemlidir çünkü Yapay Zeka veriler yardımıyla eğitilir ki veriler demek aynı zamanda veri seti demektir dolayısıyla Yapay </a:t>
            </a:r>
            <a:r>
              <a:rPr lang="tr-TR" sz="2400" dirty="0" err="1"/>
              <a:t>Zeka’nın</a:t>
            </a:r>
            <a:r>
              <a:rPr lang="tr-TR" sz="2400" dirty="0"/>
              <a:t> anlamlandırılabilmesi için veri ve veri seti kavramlarını iyi bilmek çok önemlidir.</a:t>
            </a:r>
          </a:p>
        </p:txBody>
      </p:sp>
    </p:spTree>
    <p:extLst>
      <p:ext uri="{BB962C8B-B14F-4D97-AF65-F5344CB8AC3E}">
        <p14:creationId xmlns:p14="http://schemas.microsoft.com/office/powerpoint/2010/main" val="70711934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D5DB0ED-CEDE-4812-53DE-7E4B36757233}"/>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117C4C7B-D71C-B9C6-C1E3-D66F90AAD0A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DE26C165-5093-ED91-4421-C03231190AF7}"/>
              </a:ext>
            </a:extLst>
          </p:cNvPr>
          <p:cNvPicPr>
            <a:picLocks noChangeAspect="1"/>
          </p:cNvPicPr>
          <p:nvPr/>
        </p:nvPicPr>
        <p:blipFill>
          <a:blip r:embed="rId2"/>
          <a:stretch>
            <a:fillRect/>
          </a:stretch>
        </p:blipFill>
        <p:spPr>
          <a:xfrm>
            <a:off x="0" y="1"/>
            <a:ext cx="12192000" cy="6857999"/>
          </a:xfrm>
          <a:prstGeom prst="rect">
            <a:avLst/>
          </a:prstGeom>
        </p:spPr>
      </p:pic>
      <p:sp>
        <p:nvSpPr>
          <p:cNvPr id="5" name="Metin kutusu 4">
            <a:extLst>
              <a:ext uri="{FF2B5EF4-FFF2-40B4-BE49-F238E27FC236}">
                <a16:creationId xmlns:a16="http://schemas.microsoft.com/office/drawing/2014/main" id="{76F6BD1F-6038-221B-7E0A-00D20B0391A4}"/>
              </a:ext>
            </a:extLst>
          </p:cNvPr>
          <p:cNvSpPr txBox="1"/>
          <p:nvPr/>
        </p:nvSpPr>
        <p:spPr>
          <a:xfrm>
            <a:off x="0" y="334587"/>
            <a:ext cx="12192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4800" b="0" i="0" u="none" strike="noStrike" kern="1200" cap="none" spc="0" normalizeH="0" baseline="0" noProof="0" dirty="0">
                <a:ln>
                  <a:noFill/>
                </a:ln>
                <a:solidFill>
                  <a:prstClr val="black"/>
                </a:solidFill>
                <a:effectLst/>
                <a:uLnTx/>
                <a:uFillTx/>
                <a:latin typeface="Aptos" panose="02110004020202020204"/>
                <a:ea typeface="+mn-ea"/>
                <a:cs typeface="+mn-cs"/>
              </a:rPr>
              <a:t>YAPAY ZEKA NEDİR?</a:t>
            </a:r>
          </a:p>
        </p:txBody>
      </p:sp>
      <p:pic>
        <p:nvPicPr>
          <p:cNvPr id="6" name="Resim 5">
            <a:extLst>
              <a:ext uri="{FF2B5EF4-FFF2-40B4-BE49-F238E27FC236}">
                <a16:creationId xmlns:a16="http://schemas.microsoft.com/office/drawing/2014/main" id="{5E58B10C-7B84-CC4A-9DA8-5D3C051CB27D}"/>
              </a:ext>
            </a:extLst>
          </p:cNvPr>
          <p:cNvPicPr>
            <a:picLocks noChangeAspect="1"/>
          </p:cNvPicPr>
          <p:nvPr/>
        </p:nvPicPr>
        <p:blipFill>
          <a:blip r:embed="rId3"/>
          <a:stretch>
            <a:fillRect/>
          </a:stretch>
        </p:blipFill>
        <p:spPr>
          <a:xfrm>
            <a:off x="6331497" y="1923072"/>
            <a:ext cx="5860503" cy="6160888"/>
          </a:xfrm>
          <a:prstGeom prst="rect">
            <a:avLst/>
          </a:prstGeom>
        </p:spPr>
      </p:pic>
      <p:sp>
        <p:nvSpPr>
          <p:cNvPr id="7" name="Metin kutusu 6">
            <a:extLst>
              <a:ext uri="{FF2B5EF4-FFF2-40B4-BE49-F238E27FC236}">
                <a16:creationId xmlns:a16="http://schemas.microsoft.com/office/drawing/2014/main" id="{32D29A49-B57F-16AD-BF13-6D500E16C39E}"/>
              </a:ext>
            </a:extLst>
          </p:cNvPr>
          <p:cNvSpPr txBox="1"/>
          <p:nvPr/>
        </p:nvSpPr>
        <p:spPr>
          <a:xfrm>
            <a:off x="321638" y="2573930"/>
            <a:ext cx="5688222" cy="31085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prstClr val="black"/>
                </a:solidFill>
                <a:effectLst/>
                <a:uLnTx/>
                <a:uFillTx/>
                <a:latin typeface="Aptos" panose="02110004020202020204"/>
                <a:ea typeface="+mn-ea"/>
                <a:cs typeface="+mn-cs"/>
              </a:rPr>
              <a:t>Yapay Zeka</a:t>
            </a:r>
            <a:r>
              <a:rPr kumimoji="0" lang="tr-TR" sz="2800" b="0" i="0" u="none" strike="noStrike" kern="1200" cap="none" spc="0" normalizeH="0" baseline="0" noProof="0" dirty="0">
                <a:ln>
                  <a:noFill/>
                </a:ln>
                <a:solidFill>
                  <a:prstClr val="black"/>
                </a:solidFill>
                <a:effectLst/>
                <a:uLnTx/>
                <a:uFillTx/>
                <a:latin typeface="Aptos" panose="02110004020202020204"/>
                <a:ea typeface="+mn-ea"/>
                <a:cs typeface="+mn-cs"/>
              </a:rPr>
              <a:t>, bilgisayar sistemlerinin insan benzeri zekaya sahip olmasını sağlayan bir teknolojidir. Bu sistemler, çeşitli görevleri gerçekleştirmek için programlanmış algoritmalar ve veri analitiği kullanarak çalışır.</a:t>
            </a:r>
          </a:p>
        </p:txBody>
      </p:sp>
    </p:spTree>
    <p:extLst>
      <p:ext uri="{BB962C8B-B14F-4D97-AF65-F5344CB8AC3E}">
        <p14:creationId xmlns:p14="http://schemas.microsoft.com/office/powerpoint/2010/main" val="421022381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52B13A7-970F-2A38-0CD5-28893771FB7B}"/>
              </a:ext>
            </a:extLst>
          </p:cNvPr>
          <p:cNvSpPr>
            <a:spLocks noGrp="1"/>
          </p:cNvSpPr>
          <p:nvPr>
            <p:ph type="title"/>
          </p:nvPr>
        </p:nvSpPr>
        <p:spPr/>
        <p:txBody>
          <a:bodyPr/>
          <a:lstStyle/>
          <a:p>
            <a:endParaRPr lang="tr-TR"/>
          </a:p>
        </p:txBody>
      </p:sp>
      <p:pic>
        <p:nvPicPr>
          <p:cNvPr id="4" name="Resim 3">
            <a:extLst>
              <a:ext uri="{FF2B5EF4-FFF2-40B4-BE49-F238E27FC236}">
                <a16:creationId xmlns:a16="http://schemas.microsoft.com/office/drawing/2014/main" id="{4A3963ED-ACBF-D71E-5E7E-5B8A3745C525}"/>
              </a:ext>
            </a:extLst>
          </p:cNvPr>
          <p:cNvPicPr>
            <a:picLocks noChangeAspect="1"/>
          </p:cNvPicPr>
          <p:nvPr/>
        </p:nvPicPr>
        <p:blipFill>
          <a:blip r:embed="rId2"/>
          <a:stretch>
            <a:fillRect/>
          </a:stretch>
        </p:blipFill>
        <p:spPr>
          <a:xfrm>
            <a:off x="0" y="0"/>
            <a:ext cx="12192000" cy="6857999"/>
          </a:xfrm>
          <a:prstGeom prst="rect">
            <a:avLst/>
          </a:prstGeom>
        </p:spPr>
      </p:pic>
      <p:pic>
        <p:nvPicPr>
          <p:cNvPr id="7" name="İçerik Yer Tutucusu 6" descr="gece, gökdelen, ağaç, bitki içeren bir resim&#10;&#10;Yapay zeka tarafından oluşturulan içerik yanlış olabilir.">
            <a:extLst>
              <a:ext uri="{FF2B5EF4-FFF2-40B4-BE49-F238E27FC236}">
                <a16:creationId xmlns:a16="http://schemas.microsoft.com/office/drawing/2014/main" id="{A400004D-43AA-B451-57F4-09A57B8A6F36}"/>
              </a:ext>
            </a:extLst>
          </p:cNvPr>
          <p:cNvPicPr>
            <a:picLocks noGrp="1" noChangeAspect="1"/>
          </p:cNvPicPr>
          <p:nvPr>
            <p:ph idx="1"/>
          </p:nvPr>
        </p:nvPicPr>
        <p:blipFill>
          <a:blip r:embed="rId3"/>
          <a:stretch>
            <a:fillRect/>
          </a:stretch>
        </p:blipFill>
        <p:spPr>
          <a:xfrm>
            <a:off x="0" y="1504335"/>
            <a:ext cx="5353664" cy="5353664"/>
          </a:xfrm>
        </p:spPr>
      </p:pic>
      <p:sp>
        <p:nvSpPr>
          <p:cNvPr id="5" name="Metin kutusu 4">
            <a:extLst>
              <a:ext uri="{FF2B5EF4-FFF2-40B4-BE49-F238E27FC236}">
                <a16:creationId xmlns:a16="http://schemas.microsoft.com/office/drawing/2014/main" id="{A504A4D5-E324-6F24-42AE-7A64607F64E3}"/>
              </a:ext>
            </a:extLst>
          </p:cNvPr>
          <p:cNvSpPr txBox="1"/>
          <p:nvPr/>
        </p:nvSpPr>
        <p:spPr>
          <a:xfrm>
            <a:off x="0" y="230188"/>
            <a:ext cx="12191999" cy="769441"/>
          </a:xfrm>
          <a:prstGeom prst="rect">
            <a:avLst/>
          </a:prstGeom>
          <a:noFill/>
        </p:spPr>
        <p:txBody>
          <a:bodyPr wrap="square" rtlCol="0">
            <a:spAutoFit/>
          </a:bodyPr>
          <a:lstStyle/>
          <a:p>
            <a:pPr algn="ctr"/>
            <a:r>
              <a:rPr lang="tr-TR" sz="4400" dirty="0"/>
              <a:t>YAPAY ZEKA’NIN MANTIĞI</a:t>
            </a:r>
          </a:p>
        </p:txBody>
      </p:sp>
      <p:sp>
        <p:nvSpPr>
          <p:cNvPr id="8" name="Metin kutusu 7">
            <a:extLst>
              <a:ext uri="{FF2B5EF4-FFF2-40B4-BE49-F238E27FC236}">
                <a16:creationId xmlns:a16="http://schemas.microsoft.com/office/drawing/2014/main" id="{2C17DE85-E847-6FA2-0225-EC6946097A18}"/>
              </a:ext>
            </a:extLst>
          </p:cNvPr>
          <p:cNvSpPr txBox="1"/>
          <p:nvPr/>
        </p:nvSpPr>
        <p:spPr>
          <a:xfrm>
            <a:off x="5558395" y="1134566"/>
            <a:ext cx="6428873" cy="5632311"/>
          </a:xfrm>
          <a:prstGeom prst="rect">
            <a:avLst/>
          </a:prstGeom>
          <a:noFill/>
        </p:spPr>
        <p:txBody>
          <a:bodyPr wrap="square" rtlCol="0">
            <a:spAutoFit/>
          </a:bodyPr>
          <a:lstStyle/>
          <a:p>
            <a:r>
              <a:rPr lang="tr-TR" sz="2400" dirty="0"/>
              <a:t>Yapay </a:t>
            </a:r>
            <a:r>
              <a:rPr lang="tr-TR" sz="2400" dirty="0" err="1"/>
              <a:t>Zeka'nın</a:t>
            </a:r>
            <a:r>
              <a:rPr lang="tr-TR" sz="2400" dirty="0"/>
              <a:t> mantığı, verilerin toplanması, işlenmesi ve analiz edilmesine dayanır. İlk adımda, veriler çeşitli kaynaklardan toplanır ve bu veriler üzerinde analizler yapılır. Analizler sonucunda, verilerin içindeki desenler ve ilişkiler tespit edilir. Bu ilişkilerden kasıt, mesela bir arabanın fiyatını tahmin </a:t>
            </a:r>
            <a:r>
              <a:rPr lang="tr-TR" sz="2400" dirty="0" err="1"/>
              <a:t>edicez</a:t>
            </a:r>
            <a:r>
              <a:rPr lang="tr-TR" sz="2400" dirty="0"/>
              <a:t> diyelim bu arabanın fiyatı arabanın özelliklerine yani hızı, modeli ve senesi gibi değişkenlere bağlıdır ve mesela hızı maksimum 100 olan bir araba muhtemelen 800.000 TL'dir deriz aslında biz burada ne yaptık arabanın hızıyla fiyatı arasındaki ilişkiye göre fiyatı tahmin ettik. Bu ilişkiler Yapay </a:t>
            </a:r>
            <a:r>
              <a:rPr lang="tr-TR" sz="2400" dirty="0" err="1"/>
              <a:t>Zeka'nın</a:t>
            </a:r>
            <a:r>
              <a:rPr lang="tr-TR" sz="2400" dirty="0"/>
              <a:t> belli durumlara göre karar vermesini sağlar.</a:t>
            </a:r>
          </a:p>
        </p:txBody>
      </p:sp>
    </p:spTree>
    <p:extLst>
      <p:ext uri="{BB962C8B-B14F-4D97-AF65-F5344CB8AC3E}">
        <p14:creationId xmlns:p14="http://schemas.microsoft.com/office/powerpoint/2010/main" val="755208886"/>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A613344-7546-8BEC-390A-43C3F171877F}"/>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C33C47ED-01CB-42B2-B4FC-14344EED301C}"/>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0AF6FFA3-A788-0D08-44D2-F09E9BB11B37}"/>
              </a:ext>
            </a:extLst>
          </p:cNvPr>
          <p:cNvPicPr>
            <a:picLocks noChangeAspect="1"/>
          </p:cNvPicPr>
          <p:nvPr/>
        </p:nvPicPr>
        <p:blipFill>
          <a:blip r:embed="rId2"/>
          <a:stretch>
            <a:fillRect/>
          </a:stretch>
        </p:blipFill>
        <p:spPr>
          <a:xfrm>
            <a:off x="0" y="0"/>
            <a:ext cx="12192000" cy="6857999"/>
          </a:xfrm>
          <a:prstGeom prst="rect">
            <a:avLst/>
          </a:prstGeom>
        </p:spPr>
      </p:pic>
      <p:sp>
        <p:nvSpPr>
          <p:cNvPr id="5" name="Metin kutusu 4">
            <a:extLst>
              <a:ext uri="{FF2B5EF4-FFF2-40B4-BE49-F238E27FC236}">
                <a16:creationId xmlns:a16="http://schemas.microsoft.com/office/drawing/2014/main" id="{61BD07F6-9F44-86E3-112B-E377D3297017}"/>
              </a:ext>
            </a:extLst>
          </p:cNvPr>
          <p:cNvSpPr txBox="1"/>
          <p:nvPr/>
        </p:nvSpPr>
        <p:spPr>
          <a:xfrm>
            <a:off x="0" y="302206"/>
            <a:ext cx="12192000" cy="769441"/>
          </a:xfrm>
          <a:prstGeom prst="rect">
            <a:avLst/>
          </a:prstGeom>
          <a:noFill/>
        </p:spPr>
        <p:txBody>
          <a:bodyPr wrap="square" rtlCol="0">
            <a:spAutoFit/>
          </a:bodyPr>
          <a:lstStyle/>
          <a:p>
            <a:pPr algn="ctr"/>
            <a:r>
              <a:rPr lang="tr-TR" sz="4400" dirty="0"/>
              <a:t>MAKİNE ÖĞRENMESİ </a:t>
            </a:r>
          </a:p>
        </p:txBody>
      </p:sp>
      <p:pic>
        <p:nvPicPr>
          <p:cNvPr id="6" name="Resim 5">
            <a:extLst>
              <a:ext uri="{FF2B5EF4-FFF2-40B4-BE49-F238E27FC236}">
                <a16:creationId xmlns:a16="http://schemas.microsoft.com/office/drawing/2014/main" id="{2AB291AF-305F-F4DD-13B1-DFF06A4C04C6}"/>
              </a:ext>
            </a:extLst>
          </p:cNvPr>
          <p:cNvPicPr>
            <a:picLocks noChangeAspect="1"/>
          </p:cNvPicPr>
          <p:nvPr/>
        </p:nvPicPr>
        <p:blipFill>
          <a:blip r:embed="rId3"/>
          <a:stretch>
            <a:fillRect/>
          </a:stretch>
        </p:blipFill>
        <p:spPr>
          <a:xfrm>
            <a:off x="7467601" y="2133600"/>
            <a:ext cx="4724399" cy="4724399"/>
          </a:xfrm>
          <a:prstGeom prst="rect">
            <a:avLst/>
          </a:prstGeom>
        </p:spPr>
      </p:pic>
      <p:sp>
        <p:nvSpPr>
          <p:cNvPr id="7" name="Metin kutusu 6">
            <a:extLst>
              <a:ext uri="{FF2B5EF4-FFF2-40B4-BE49-F238E27FC236}">
                <a16:creationId xmlns:a16="http://schemas.microsoft.com/office/drawing/2014/main" id="{54FE94F8-AFA7-83E6-B8E0-E8367679B33F}"/>
              </a:ext>
            </a:extLst>
          </p:cNvPr>
          <p:cNvSpPr txBox="1"/>
          <p:nvPr/>
        </p:nvSpPr>
        <p:spPr>
          <a:xfrm>
            <a:off x="288759" y="2516197"/>
            <a:ext cx="6629400" cy="3416320"/>
          </a:xfrm>
          <a:prstGeom prst="rect">
            <a:avLst/>
          </a:prstGeom>
          <a:noFill/>
        </p:spPr>
        <p:txBody>
          <a:bodyPr wrap="square" rtlCol="0">
            <a:spAutoFit/>
          </a:bodyPr>
          <a:lstStyle/>
          <a:p>
            <a:r>
              <a:rPr lang="tr-TR" sz="2400" dirty="0"/>
              <a:t>Makine öğrenimi, Yapay </a:t>
            </a:r>
            <a:r>
              <a:rPr lang="tr-TR" sz="2400" dirty="0" err="1"/>
              <a:t>Zeka'nın</a:t>
            </a:r>
            <a:r>
              <a:rPr lang="tr-TR" sz="2400" dirty="0"/>
              <a:t> önemli bir alt alanıdır ve bilgisayarların verilerden öğrenmesini sağlar. Makine öğrenimi algoritmaları, belirli veri setlerindeki verileri Yapay </a:t>
            </a:r>
            <a:r>
              <a:rPr lang="tr-TR" sz="2400" dirty="0" err="1"/>
              <a:t>Zeka'ya</a:t>
            </a:r>
            <a:r>
              <a:rPr lang="tr-TR" sz="2400" dirty="0"/>
              <a:t> öğretmek için kullanır. Makine öğrenimi algoritmaları çok karmaşık matematiksel yöntemler kullanır ve bu yöntemler her veri setinde işe yaramayabilir bu yüzden çok fazla makine öğrenmesi algoritması vardır ve her biri farklı veri setlerinde kullanılır.</a:t>
            </a:r>
          </a:p>
        </p:txBody>
      </p:sp>
    </p:spTree>
    <p:extLst>
      <p:ext uri="{BB962C8B-B14F-4D97-AF65-F5344CB8AC3E}">
        <p14:creationId xmlns:p14="http://schemas.microsoft.com/office/powerpoint/2010/main" val="3690519251"/>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FD127D4-58FF-7C62-D68E-0C396749FEF0}"/>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3C20DB9D-A14F-15A8-D7C7-4D5AC2B5A06A}"/>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91754C37-B8F2-1E97-A992-DA17A30C5F32}"/>
              </a:ext>
            </a:extLst>
          </p:cNvPr>
          <p:cNvPicPr>
            <a:picLocks noChangeAspect="1"/>
          </p:cNvPicPr>
          <p:nvPr/>
        </p:nvPicPr>
        <p:blipFill>
          <a:blip r:embed="rId2"/>
          <a:stretch>
            <a:fillRect/>
          </a:stretch>
        </p:blipFill>
        <p:spPr>
          <a:xfrm>
            <a:off x="0" y="6937"/>
            <a:ext cx="12192000" cy="6857999"/>
          </a:xfrm>
          <a:prstGeom prst="rect">
            <a:avLst/>
          </a:prstGeom>
        </p:spPr>
      </p:pic>
      <p:sp>
        <p:nvSpPr>
          <p:cNvPr id="5" name="Metin kutusu 4">
            <a:extLst>
              <a:ext uri="{FF2B5EF4-FFF2-40B4-BE49-F238E27FC236}">
                <a16:creationId xmlns:a16="http://schemas.microsoft.com/office/drawing/2014/main" id="{EB4784BF-264C-31E9-D6CF-363D8EAED134}"/>
              </a:ext>
            </a:extLst>
          </p:cNvPr>
          <p:cNvSpPr txBox="1"/>
          <p:nvPr/>
        </p:nvSpPr>
        <p:spPr>
          <a:xfrm>
            <a:off x="0" y="230188"/>
            <a:ext cx="12192000" cy="769441"/>
          </a:xfrm>
          <a:prstGeom prst="rect">
            <a:avLst/>
          </a:prstGeom>
          <a:noFill/>
        </p:spPr>
        <p:txBody>
          <a:bodyPr wrap="square" rtlCol="0">
            <a:spAutoFit/>
          </a:bodyPr>
          <a:lstStyle/>
          <a:p>
            <a:pPr algn="ctr"/>
            <a:r>
              <a:rPr lang="tr-TR" sz="4400" dirty="0"/>
              <a:t>DOĞAL DİL İŞLEME (NLP)</a:t>
            </a:r>
          </a:p>
        </p:txBody>
      </p:sp>
      <p:pic>
        <p:nvPicPr>
          <p:cNvPr id="6" name="Resim 5">
            <a:extLst>
              <a:ext uri="{FF2B5EF4-FFF2-40B4-BE49-F238E27FC236}">
                <a16:creationId xmlns:a16="http://schemas.microsoft.com/office/drawing/2014/main" id="{8FF094FB-250A-EC7F-075B-2630580ACE3A}"/>
              </a:ext>
            </a:extLst>
          </p:cNvPr>
          <p:cNvPicPr>
            <a:picLocks noChangeAspect="1"/>
          </p:cNvPicPr>
          <p:nvPr/>
        </p:nvPicPr>
        <p:blipFill>
          <a:blip r:embed="rId3"/>
          <a:stretch>
            <a:fillRect/>
          </a:stretch>
        </p:blipFill>
        <p:spPr>
          <a:xfrm>
            <a:off x="0" y="1825626"/>
            <a:ext cx="5032374" cy="5032374"/>
          </a:xfrm>
          <a:prstGeom prst="rect">
            <a:avLst/>
          </a:prstGeom>
        </p:spPr>
      </p:pic>
      <p:sp>
        <p:nvSpPr>
          <p:cNvPr id="7" name="Metin kutusu 6">
            <a:extLst>
              <a:ext uri="{FF2B5EF4-FFF2-40B4-BE49-F238E27FC236}">
                <a16:creationId xmlns:a16="http://schemas.microsoft.com/office/drawing/2014/main" id="{73259ACE-0DB5-5020-6CD6-E9805E203256}"/>
              </a:ext>
            </a:extLst>
          </p:cNvPr>
          <p:cNvSpPr txBox="1"/>
          <p:nvPr/>
        </p:nvSpPr>
        <p:spPr>
          <a:xfrm>
            <a:off x="6352674" y="2229850"/>
            <a:ext cx="5261810" cy="3785652"/>
          </a:xfrm>
          <a:prstGeom prst="rect">
            <a:avLst/>
          </a:prstGeom>
          <a:noFill/>
        </p:spPr>
        <p:txBody>
          <a:bodyPr wrap="square" rtlCol="0">
            <a:spAutoFit/>
          </a:bodyPr>
          <a:lstStyle/>
          <a:p>
            <a:r>
              <a:rPr lang="tr-TR" sz="2400" dirty="0"/>
              <a:t>Doğal dil işleme (NLP), Yapay </a:t>
            </a:r>
            <a:r>
              <a:rPr lang="tr-TR" sz="2400" dirty="0" err="1"/>
              <a:t>Zeka'nın</a:t>
            </a:r>
            <a:r>
              <a:rPr lang="tr-TR" sz="2400" dirty="0"/>
              <a:t> bir başka önemli alt alanıdır ve bilgisayarların insan dilini anlamasını sağlar. NLP, metin ve konuşma verilerini analiz ederek, bilgisayarların bu verileri kendileri için anlamlı bilgiye dönüştürmesini mümkün kılar. Bu sayede, bilgisayarlar insanlar ile daha doğal ve etkili bir şekilde iletişim kurabilir.</a:t>
            </a:r>
          </a:p>
        </p:txBody>
      </p:sp>
    </p:spTree>
    <p:extLst>
      <p:ext uri="{BB962C8B-B14F-4D97-AF65-F5344CB8AC3E}">
        <p14:creationId xmlns:p14="http://schemas.microsoft.com/office/powerpoint/2010/main" val="4144216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BB17241-8E40-2509-1294-F6F3B220BD76}"/>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D790152C-4771-DFB8-5F79-53B88287F1A3}"/>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167B9309-F440-695E-53A3-56E293B362FE}"/>
              </a:ext>
            </a:extLst>
          </p:cNvPr>
          <p:cNvPicPr>
            <a:picLocks noChangeAspect="1"/>
          </p:cNvPicPr>
          <p:nvPr/>
        </p:nvPicPr>
        <p:blipFill>
          <a:blip r:embed="rId2"/>
          <a:stretch>
            <a:fillRect/>
          </a:stretch>
        </p:blipFill>
        <p:spPr>
          <a:xfrm>
            <a:off x="-1" y="0"/>
            <a:ext cx="12192000" cy="6857999"/>
          </a:xfrm>
          <a:prstGeom prst="rect">
            <a:avLst/>
          </a:prstGeom>
        </p:spPr>
      </p:pic>
      <p:sp>
        <p:nvSpPr>
          <p:cNvPr id="5" name="Metin kutusu 4">
            <a:extLst>
              <a:ext uri="{FF2B5EF4-FFF2-40B4-BE49-F238E27FC236}">
                <a16:creationId xmlns:a16="http://schemas.microsoft.com/office/drawing/2014/main" id="{FB982D55-3DBC-0BD2-66E7-0BD997C118EC}"/>
              </a:ext>
            </a:extLst>
          </p:cNvPr>
          <p:cNvSpPr txBox="1"/>
          <p:nvPr/>
        </p:nvSpPr>
        <p:spPr>
          <a:xfrm>
            <a:off x="1" y="296316"/>
            <a:ext cx="12191999" cy="769441"/>
          </a:xfrm>
          <a:prstGeom prst="rect">
            <a:avLst/>
          </a:prstGeom>
          <a:noFill/>
        </p:spPr>
        <p:txBody>
          <a:bodyPr wrap="square" rtlCol="0">
            <a:spAutoFit/>
          </a:bodyPr>
          <a:lstStyle/>
          <a:p>
            <a:pPr algn="ctr"/>
            <a:r>
              <a:rPr lang="tr-TR" sz="4400" dirty="0"/>
              <a:t>DERİN ÖĞRENME</a:t>
            </a:r>
          </a:p>
        </p:txBody>
      </p:sp>
      <p:pic>
        <p:nvPicPr>
          <p:cNvPr id="6" name="Resim 5">
            <a:extLst>
              <a:ext uri="{FF2B5EF4-FFF2-40B4-BE49-F238E27FC236}">
                <a16:creationId xmlns:a16="http://schemas.microsoft.com/office/drawing/2014/main" id="{7D859FB7-01B5-1AB1-C370-4484EE37C29C}"/>
              </a:ext>
            </a:extLst>
          </p:cNvPr>
          <p:cNvPicPr>
            <a:picLocks noChangeAspect="1"/>
          </p:cNvPicPr>
          <p:nvPr/>
        </p:nvPicPr>
        <p:blipFill>
          <a:blip r:embed="rId3"/>
          <a:stretch>
            <a:fillRect/>
          </a:stretch>
        </p:blipFill>
        <p:spPr>
          <a:xfrm>
            <a:off x="7106653" y="1772652"/>
            <a:ext cx="5085348" cy="5085348"/>
          </a:xfrm>
          <a:prstGeom prst="rect">
            <a:avLst/>
          </a:prstGeom>
        </p:spPr>
      </p:pic>
      <p:sp>
        <p:nvSpPr>
          <p:cNvPr id="7" name="Metin kutusu 6">
            <a:extLst>
              <a:ext uri="{FF2B5EF4-FFF2-40B4-BE49-F238E27FC236}">
                <a16:creationId xmlns:a16="http://schemas.microsoft.com/office/drawing/2014/main" id="{7C4FFC20-1C25-7DF4-FF4C-0D32F7E8BB20}"/>
              </a:ext>
            </a:extLst>
          </p:cNvPr>
          <p:cNvSpPr txBox="1"/>
          <p:nvPr/>
        </p:nvSpPr>
        <p:spPr>
          <a:xfrm>
            <a:off x="529390" y="2667451"/>
            <a:ext cx="5566610" cy="3046988"/>
          </a:xfrm>
          <a:prstGeom prst="rect">
            <a:avLst/>
          </a:prstGeom>
          <a:noFill/>
        </p:spPr>
        <p:txBody>
          <a:bodyPr wrap="square" rtlCol="0">
            <a:spAutoFit/>
          </a:bodyPr>
          <a:lstStyle/>
          <a:p>
            <a:r>
              <a:rPr lang="tr-TR" sz="2400" dirty="0"/>
              <a:t>Derin öğrenme de makine öğrenmesi gibi Yapay </a:t>
            </a:r>
            <a:r>
              <a:rPr lang="tr-TR" sz="2400" dirty="0" err="1"/>
              <a:t>Zeka'nın</a:t>
            </a:r>
            <a:r>
              <a:rPr lang="tr-TR" sz="2400" dirty="0"/>
              <a:t> bir alt dalıdır ve çok daha karmaşık yöntemler kullanır ve bu alt dalın da kendi algoritması vardır ve bunun adı çok katmanlı yapay sinir ağlarıdır. Derin öğrenme algoritmaları, büyük veri setleri üzerinde eğitilir ve bu verilerdeki ilişkileri öğrenir.</a:t>
            </a:r>
          </a:p>
        </p:txBody>
      </p:sp>
    </p:spTree>
    <p:extLst>
      <p:ext uri="{BB962C8B-B14F-4D97-AF65-F5344CB8AC3E}">
        <p14:creationId xmlns:p14="http://schemas.microsoft.com/office/powerpoint/2010/main" val="1349551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E425091-AC9D-2681-1B94-3420ED97729E}"/>
              </a:ext>
            </a:extLst>
          </p:cNvPr>
          <p:cNvSpPr>
            <a:spLocks noGrp="1"/>
          </p:cNvSpPr>
          <p:nvPr>
            <p:ph type="title"/>
          </p:nvPr>
        </p:nvSpPr>
        <p:spPr/>
        <p:txBody>
          <a:bodyPr/>
          <a:lstStyle/>
          <a:p>
            <a:endParaRPr lang="tr-TR"/>
          </a:p>
        </p:txBody>
      </p:sp>
      <p:sp>
        <p:nvSpPr>
          <p:cNvPr id="3" name="İçerik Yer Tutucusu 2">
            <a:extLst>
              <a:ext uri="{FF2B5EF4-FFF2-40B4-BE49-F238E27FC236}">
                <a16:creationId xmlns:a16="http://schemas.microsoft.com/office/drawing/2014/main" id="{E23B8BC9-8E53-ACE5-F8FF-289B4FCD2580}"/>
              </a:ext>
            </a:extLst>
          </p:cNvPr>
          <p:cNvSpPr>
            <a:spLocks noGrp="1"/>
          </p:cNvSpPr>
          <p:nvPr>
            <p:ph idx="1"/>
          </p:nvPr>
        </p:nvSpPr>
        <p:spPr/>
        <p:txBody>
          <a:bodyPr/>
          <a:lstStyle/>
          <a:p>
            <a:endParaRPr lang="tr-TR"/>
          </a:p>
        </p:txBody>
      </p:sp>
      <p:pic>
        <p:nvPicPr>
          <p:cNvPr id="4" name="Resim 3">
            <a:extLst>
              <a:ext uri="{FF2B5EF4-FFF2-40B4-BE49-F238E27FC236}">
                <a16:creationId xmlns:a16="http://schemas.microsoft.com/office/drawing/2014/main" id="{8790AA6C-D41A-38F1-5E0D-7DCE77D4A025}"/>
              </a:ext>
            </a:extLst>
          </p:cNvPr>
          <p:cNvPicPr>
            <a:picLocks noChangeAspect="1"/>
          </p:cNvPicPr>
          <p:nvPr/>
        </p:nvPicPr>
        <p:blipFill>
          <a:blip r:embed="rId2"/>
          <a:stretch>
            <a:fillRect/>
          </a:stretch>
        </p:blipFill>
        <p:spPr>
          <a:xfrm>
            <a:off x="0" y="6096"/>
            <a:ext cx="12192000" cy="6845807"/>
          </a:xfrm>
          <a:prstGeom prst="rect">
            <a:avLst/>
          </a:prstGeom>
        </p:spPr>
      </p:pic>
      <p:sp>
        <p:nvSpPr>
          <p:cNvPr id="5" name="Metin kutusu 4">
            <a:extLst>
              <a:ext uri="{FF2B5EF4-FFF2-40B4-BE49-F238E27FC236}">
                <a16:creationId xmlns:a16="http://schemas.microsoft.com/office/drawing/2014/main" id="{39A2E5CA-96AC-5ADC-4F3E-4540076B1387}"/>
              </a:ext>
            </a:extLst>
          </p:cNvPr>
          <p:cNvSpPr txBox="1"/>
          <p:nvPr/>
        </p:nvSpPr>
        <p:spPr>
          <a:xfrm>
            <a:off x="1" y="3044279"/>
            <a:ext cx="12191999"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tr-TR" sz="4400" b="0" i="0" u="none" strike="noStrike" kern="1200" cap="none" spc="0" normalizeH="0" baseline="0" noProof="0" dirty="0">
                <a:ln>
                  <a:noFill/>
                </a:ln>
                <a:solidFill>
                  <a:prstClr val="black"/>
                </a:solidFill>
                <a:effectLst/>
                <a:uLnTx/>
                <a:uFillTx/>
                <a:latin typeface="Neue Haas Grotesk Text Pro"/>
                <a:ea typeface="+mn-ea"/>
                <a:cs typeface="+mn-cs"/>
              </a:rPr>
              <a:t>DİNLEDİĞİNİZ İÇİN TEŞEKKÜRLER…</a:t>
            </a:r>
          </a:p>
        </p:txBody>
      </p:sp>
      <p:sp>
        <p:nvSpPr>
          <p:cNvPr id="6" name="Yıldız: 5 Nokta 5">
            <a:extLst>
              <a:ext uri="{FF2B5EF4-FFF2-40B4-BE49-F238E27FC236}">
                <a16:creationId xmlns:a16="http://schemas.microsoft.com/office/drawing/2014/main" id="{E3DCAF78-591D-DB24-D223-AFC0A8D2FA68}"/>
              </a:ext>
            </a:extLst>
          </p:cNvPr>
          <p:cNvSpPr/>
          <p:nvPr/>
        </p:nvSpPr>
        <p:spPr>
          <a:xfrm>
            <a:off x="313128" y="277368"/>
            <a:ext cx="1518720" cy="1403530"/>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7" name="Yıldız: 5 Nokta 6">
            <a:extLst>
              <a:ext uri="{FF2B5EF4-FFF2-40B4-BE49-F238E27FC236}">
                <a16:creationId xmlns:a16="http://schemas.microsoft.com/office/drawing/2014/main" id="{BF36C5DA-6C7D-0394-68EC-45359C1EDD3F}"/>
              </a:ext>
            </a:extLst>
          </p:cNvPr>
          <p:cNvSpPr/>
          <p:nvPr/>
        </p:nvSpPr>
        <p:spPr>
          <a:xfrm>
            <a:off x="10360154" y="5027095"/>
            <a:ext cx="1667256"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8" name="Yıldız: 5 Nokta 7">
            <a:extLst>
              <a:ext uri="{FF2B5EF4-FFF2-40B4-BE49-F238E27FC236}">
                <a16:creationId xmlns:a16="http://schemas.microsoft.com/office/drawing/2014/main" id="{B52192F5-599A-F7B2-3E23-F23F6FE1640B}"/>
              </a:ext>
            </a:extLst>
          </p:cNvPr>
          <p:cNvSpPr/>
          <p:nvPr/>
        </p:nvSpPr>
        <p:spPr>
          <a:xfrm>
            <a:off x="10268707" y="267435"/>
            <a:ext cx="1610166" cy="1448097"/>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Neue Haas Grotesk Text Pro"/>
              <a:ea typeface="+mn-ea"/>
              <a:cs typeface="+mn-cs"/>
            </a:endParaRPr>
          </a:p>
        </p:txBody>
      </p:sp>
      <p:sp>
        <p:nvSpPr>
          <p:cNvPr id="9" name="Yıldız: 5 Nokta 8">
            <a:extLst>
              <a:ext uri="{FF2B5EF4-FFF2-40B4-BE49-F238E27FC236}">
                <a16:creationId xmlns:a16="http://schemas.microsoft.com/office/drawing/2014/main" id="{F3BEB8D3-70D0-4E18-9227-2CC1FD786058}"/>
              </a:ext>
            </a:extLst>
          </p:cNvPr>
          <p:cNvSpPr/>
          <p:nvPr/>
        </p:nvSpPr>
        <p:spPr>
          <a:xfrm>
            <a:off x="164590" y="4998720"/>
            <a:ext cx="1667257" cy="1581912"/>
          </a:xfrm>
          <a:prstGeom prst="star5">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FFFF00"/>
              </a:solidFill>
              <a:effectLst/>
              <a:uLnTx/>
              <a:uFillTx/>
              <a:latin typeface="Neue Haas Grotesk Text Pro"/>
              <a:ea typeface="+mn-ea"/>
              <a:cs typeface="+mn-cs"/>
            </a:endParaRPr>
          </a:p>
        </p:txBody>
      </p:sp>
    </p:spTree>
    <p:extLst>
      <p:ext uri="{BB962C8B-B14F-4D97-AF65-F5344CB8AC3E}">
        <p14:creationId xmlns:p14="http://schemas.microsoft.com/office/powerpoint/2010/main" val="402254707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VanillaVTI">
  <a:themeElements>
    <a:clrScheme name="Vanilla">
      <a:dk1>
        <a:sysClr val="windowText" lastClr="000000"/>
      </a:dk1>
      <a:lt1>
        <a:sysClr val="window" lastClr="FFFFFF"/>
      </a:lt1>
      <a:dk2>
        <a:srgbClr val="2C3932"/>
      </a:dk2>
      <a:lt2>
        <a:srgbClr val="FDF6EA"/>
      </a:lt2>
      <a:accent1>
        <a:srgbClr val="169C9A"/>
      </a:accent1>
      <a:accent2>
        <a:srgbClr val="FA9A42"/>
      </a:accent2>
      <a:accent3>
        <a:srgbClr val="E15C3D"/>
      </a:accent3>
      <a:accent4>
        <a:srgbClr val="E78A67"/>
      </a:accent4>
      <a:accent5>
        <a:srgbClr val="A74B40"/>
      </a:accent5>
      <a:accent6>
        <a:srgbClr val="3D9072"/>
      </a:accent6>
      <a:hlink>
        <a:srgbClr val="169C9A"/>
      </a:hlink>
      <a:folHlink>
        <a:srgbClr val="E15C3D"/>
      </a:folHlink>
    </a:clrScheme>
    <a:fontScheme name="Neue Haas">
      <a:majorFont>
        <a:latin typeface="Neue Haas Grotesk Text Pro"/>
        <a:ea typeface=""/>
        <a:cs typeface=""/>
      </a:majorFont>
      <a:minorFont>
        <a:latin typeface="Neue Haas Grotesk Tex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nillaVTI" id="{54D376C6-1C9B-4C6B-8F3C-483BB307BB05}" vid="{7690D8A9-C071-45EF-BA7A-F7FA9779B11D}"/>
    </a:ext>
  </a:extLst>
</a:theme>
</file>

<file path=docProps/app.xml><?xml version="1.0" encoding="utf-8"?>
<Properties xmlns="http://schemas.openxmlformats.org/officeDocument/2006/extended-properties" xmlns:vt="http://schemas.openxmlformats.org/officeDocument/2006/docPropsVTypes">
  <TotalTime>86</TotalTime>
  <Words>418</Words>
  <Application>Microsoft Office PowerPoint</Application>
  <PresentationFormat>Geniş ekran</PresentationFormat>
  <Paragraphs>27</Paragraphs>
  <Slides>9</Slides>
  <Notes>0</Notes>
  <HiddenSlides>0</HiddenSlides>
  <MMClips>0</MMClips>
  <ScaleCrop>false</ScaleCrop>
  <HeadingPairs>
    <vt:vector size="6" baseType="variant">
      <vt:variant>
        <vt:lpstr>Kullanılan Yazı Tipleri</vt:lpstr>
      </vt:variant>
      <vt:variant>
        <vt:i4>6</vt:i4>
      </vt:variant>
      <vt:variant>
        <vt:lpstr>Tema</vt:lpstr>
      </vt:variant>
      <vt:variant>
        <vt:i4>2</vt:i4>
      </vt:variant>
      <vt:variant>
        <vt:lpstr>Slayt Başlıkları</vt:lpstr>
      </vt:variant>
      <vt:variant>
        <vt:i4>9</vt:i4>
      </vt:variant>
    </vt:vector>
  </HeadingPairs>
  <TitlesOfParts>
    <vt:vector size="17" baseType="lpstr">
      <vt:lpstr>Algerian</vt:lpstr>
      <vt:lpstr>Aptos</vt:lpstr>
      <vt:lpstr>Aptos Display</vt:lpstr>
      <vt:lpstr>Arial</vt:lpstr>
      <vt:lpstr>Arial Black</vt:lpstr>
      <vt:lpstr>Neue Haas Grotesk Text Pro</vt:lpstr>
      <vt:lpstr>Office Teması</vt:lpstr>
      <vt:lpstr>VanillaVTI</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 Kerem Armağan</dc:creator>
  <cp:lastModifiedBy>Ali Kerem Armağan</cp:lastModifiedBy>
  <cp:revision>9</cp:revision>
  <dcterms:created xsi:type="dcterms:W3CDTF">2025-03-01T21:18:14Z</dcterms:created>
  <dcterms:modified xsi:type="dcterms:W3CDTF">2025-03-12T20:06:31Z</dcterms:modified>
</cp:coreProperties>
</file>