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6" r:id="rId4"/>
    <p:sldId id="259" r:id="rId5"/>
    <p:sldId id="260" r:id="rId6"/>
    <p:sldId id="261" r:id="rId7"/>
    <p:sldId id="262" r:id="rId8"/>
    <p:sldId id="263" r:id="rId9"/>
    <p:sldId id="264" r:id="rId1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9568B-4D6A-4E18-A7B5-32C308D8E7B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tr-TR"/>
        </a:p>
      </dgm:t>
    </dgm:pt>
    <dgm:pt modelId="{8C63B675-B002-415B-B1F5-4A647C0939E5}">
      <dgm:prSet phldrT="[Metin]"/>
      <dgm:spPr/>
      <dgm:t>
        <a:bodyPr/>
        <a:lstStyle/>
        <a:p>
          <a:r>
            <a:rPr lang="tr-TR" dirty="0"/>
            <a:t>Yapay Zeka Nedir?</a:t>
          </a:r>
        </a:p>
      </dgm:t>
    </dgm:pt>
    <dgm:pt modelId="{29A9C181-BA35-4493-8641-7FE819A42BC4}" type="parTrans" cxnId="{7A303264-5975-4FE1-AA33-683D255C132E}">
      <dgm:prSet/>
      <dgm:spPr/>
      <dgm:t>
        <a:bodyPr/>
        <a:lstStyle/>
        <a:p>
          <a:endParaRPr lang="tr-TR"/>
        </a:p>
      </dgm:t>
    </dgm:pt>
    <dgm:pt modelId="{A487E89F-9E3E-4BFE-B3EC-B1F8CFA99A9B}" type="sibTrans" cxnId="{7A303264-5975-4FE1-AA33-683D255C132E}">
      <dgm:prSet/>
      <dgm:spPr/>
      <dgm:t>
        <a:bodyPr/>
        <a:lstStyle/>
        <a:p>
          <a:endParaRPr lang="tr-TR"/>
        </a:p>
      </dgm:t>
    </dgm:pt>
    <dgm:pt modelId="{79D5E12C-563B-4C20-B18E-EF1F0476E4AB}">
      <dgm:prSet phldrT="[Metin]"/>
      <dgm:spPr/>
      <dgm:t>
        <a:bodyPr/>
        <a:lstStyle/>
        <a:p>
          <a:r>
            <a:rPr lang="tr-TR" dirty="0"/>
            <a:t>Yapay Zeka Alt Alanları</a:t>
          </a:r>
        </a:p>
      </dgm:t>
    </dgm:pt>
    <dgm:pt modelId="{5A44FF16-23B2-4659-A688-97B205F32A2C}" type="parTrans" cxnId="{24AFF362-4118-4CDC-86B0-887DF378CBE5}">
      <dgm:prSet/>
      <dgm:spPr/>
      <dgm:t>
        <a:bodyPr/>
        <a:lstStyle/>
        <a:p>
          <a:endParaRPr lang="tr-TR"/>
        </a:p>
      </dgm:t>
    </dgm:pt>
    <dgm:pt modelId="{C1AAFE0D-7765-4EED-8625-E7E90BF61E0D}" type="sibTrans" cxnId="{24AFF362-4118-4CDC-86B0-887DF378CBE5}">
      <dgm:prSet/>
      <dgm:spPr/>
      <dgm:t>
        <a:bodyPr/>
        <a:lstStyle/>
        <a:p>
          <a:endParaRPr lang="tr-TR"/>
        </a:p>
      </dgm:t>
    </dgm:pt>
    <dgm:pt modelId="{91DBE8E0-9F27-4C76-A761-26ADB7ECF1E0}">
      <dgm:prSet phldrT="[Metin]"/>
      <dgm:spPr/>
      <dgm:t>
        <a:bodyPr/>
        <a:lstStyle/>
        <a:p>
          <a:r>
            <a:rPr lang="tr-TR" dirty="0"/>
            <a:t>Günlük Yaşamda Yapay Zeka </a:t>
          </a:r>
        </a:p>
      </dgm:t>
    </dgm:pt>
    <dgm:pt modelId="{18CF627A-75B4-47D1-82B1-4DD1F59B1AA8}" type="parTrans" cxnId="{FCC40445-31D5-473D-B491-0F31D7C1D027}">
      <dgm:prSet/>
      <dgm:spPr/>
      <dgm:t>
        <a:bodyPr/>
        <a:lstStyle/>
        <a:p>
          <a:endParaRPr lang="tr-TR"/>
        </a:p>
      </dgm:t>
    </dgm:pt>
    <dgm:pt modelId="{27756F3B-9140-4E11-89FD-E8FC56BB3D29}" type="sibTrans" cxnId="{FCC40445-31D5-473D-B491-0F31D7C1D027}">
      <dgm:prSet/>
      <dgm:spPr/>
      <dgm:t>
        <a:bodyPr/>
        <a:lstStyle/>
        <a:p>
          <a:endParaRPr lang="tr-TR"/>
        </a:p>
      </dgm:t>
    </dgm:pt>
    <dgm:pt modelId="{F422682E-EA62-457A-B1ED-60E602268682}">
      <dgm:prSet phldrT="[Metin]"/>
      <dgm:spPr/>
      <dgm:t>
        <a:bodyPr/>
        <a:lstStyle/>
        <a:p>
          <a:r>
            <a:rPr lang="tr-TR" dirty="0"/>
            <a:t>Yapay </a:t>
          </a:r>
          <a:r>
            <a:rPr lang="tr-TR" dirty="0" err="1"/>
            <a:t>Zeka’nın</a:t>
          </a:r>
          <a:r>
            <a:rPr lang="tr-TR" dirty="0"/>
            <a:t> Tarihçesi </a:t>
          </a:r>
        </a:p>
      </dgm:t>
    </dgm:pt>
    <dgm:pt modelId="{A18630C1-3392-4252-8924-797D1448D2EC}" type="parTrans" cxnId="{AD328021-FE4D-409E-B14E-BADC01A49F38}">
      <dgm:prSet/>
      <dgm:spPr/>
      <dgm:t>
        <a:bodyPr/>
        <a:lstStyle/>
        <a:p>
          <a:endParaRPr lang="tr-TR"/>
        </a:p>
      </dgm:t>
    </dgm:pt>
    <dgm:pt modelId="{087120FB-47CA-4906-9AFD-D93BEC74A941}" type="sibTrans" cxnId="{AD328021-FE4D-409E-B14E-BADC01A49F38}">
      <dgm:prSet/>
      <dgm:spPr/>
      <dgm:t>
        <a:bodyPr/>
        <a:lstStyle/>
        <a:p>
          <a:endParaRPr lang="tr-TR"/>
        </a:p>
      </dgm:t>
    </dgm:pt>
    <dgm:pt modelId="{A6B42BE9-ECFF-4E65-B427-0FC7816F34AF}">
      <dgm:prSet phldrT="[Metin]"/>
      <dgm:spPr/>
      <dgm:t>
        <a:bodyPr/>
        <a:lstStyle/>
        <a:p>
          <a:r>
            <a:rPr lang="tr-TR" dirty="0"/>
            <a:t>Yapay </a:t>
          </a:r>
          <a:r>
            <a:rPr lang="tr-TR" dirty="0" err="1"/>
            <a:t>Zeka’nın</a:t>
          </a:r>
          <a:r>
            <a:rPr lang="tr-TR" dirty="0"/>
            <a:t> Öncüleri</a:t>
          </a:r>
        </a:p>
      </dgm:t>
    </dgm:pt>
    <dgm:pt modelId="{0E37C075-F62F-49FA-B1B4-0DCDA5759F74}" type="parTrans" cxnId="{1889B37F-8CE3-4D64-95D7-5C729D7B2AA1}">
      <dgm:prSet/>
      <dgm:spPr/>
      <dgm:t>
        <a:bodyPr/>
        <a:lstStyle/>
        <a:p>
          <a:endParaRPr lang="tr-TR"/>
        </a:p>
      </dgm:t>
    </dgm:pt>
    <dgm:pt modelId="{22D0FD4E-4660-4F0C-B10C-7BA09A559937}" type="sibTrans" cxnId="{1889B37F-8CE3-4D64-95D7-5C729D7B2AA1}">
      <dgm:prSet/>
      <dgm:spPr/>
      <dgm:t>
        <a:bodyPr/>
        <a:lstStyle/>
        <a:p>
          <a:endParaRPr lang="tr-TR"/>
        </a:p>
      </dgm:t>
    </dgm:pt>
    <dgm:pt modelId="{A950DBA9-669D-4FD3-909F-DEA9738E772E}" type="pres">
      <dgm:prSet presAssocID="{E409568B-4D6A-4E18-A7B5-32C308D8E7B3}" presName="linear" presStyleCnt="0">
        <dgm:presLayoutVars>
          <dgm:dir/>
          <dgm:animLvl val="lvl"/>
          <dgm:resizeHandles val="exact"/>
        </dgm:presLayoutVars>
      </dgm:prSet>
      <dgm:spPr/>
    </dgm:pt>
    <dgm:pt modelId="{8EE3F174-9B9B-445E-B693-8EB1701F4124}" type="pres">
      <dgm:prSet presAssocID="{8C63B675-B002-415B-B1F5-4A647C0939E5}" presName="parentLin" presStyleCnt="0"/>
      <dgm:spPr/>
    </dgm:pt>
    <dgm:pt modelId="{A6D7BBE4-355B-4729-96D2-3A5C423E4E65}" type="pres">
      <dgm:prSet presAssocID="{8C63B675-B002-415B-B1F5-4A647C0939E5}" presName="parentLeftMargin" presStyleLbl="node1" presStyleIdx="0" presStyleCnt="5"/>
      <dgm:spPr/>
    </dgm:pt>
    <dgm:pt modelId="{54EE66EF-7390-4A39-BCAD-8FF628EB0DFE}" type="pres">
      <dgm:prSet presAssocID="{8C63B675-B002-415B-B1F5-4A647C0939E5}" presName="parentText" presStyleLbl="node1" presStyleIdx="0" presStyleCnt="5">
        <dgm:presLayoutVars>
          <dgm:chMax val="0"/>
          <dgm:bulletEnabled val="1"/>
        </dgm:presLayoutVars>
      </dgm:prSet>
      <dgm:spPr/>
    </dgm:pt>
    <dgm:pt modelId="{44211991-06AB-443E-ABCF-0DDC206F5D39}" type="pres">
      <dgm:prSet presAssocID="{8C63B675-B002-415B-B1F5-4A647C0939E5}" presName="negativeSpace" presStyleCnt="0"/>
      <dgm:spPr/>
    </dgm:pt>
    <dgm:pt modelId="{6BA27423-7458-4D4A-B221-07328851671A}" type="pres">
      <dgm:prSet presAssocID="{8C63B675-B002-415B-B1F5-4A647C0939E5}" presName="childText" presStyleLbl="conFgAcc1" presStyleIdx="0" presStyleCnt="5">
        <dgm:presLayoutVars>
          <dgm:bulletEnabled val="1"/>
        </dgm:presLayoutVars>
      </dgm:prSet>
      <dgm:spPr/>
    </dgm:pt>
    <dgm:pt modelId="{F252FAD4-D989-4929-B294-E8165BE1E259}" type="pres">
      <dgm:prSet presAssocID="{A487E89F-9E3E-4BFE-B3EC-B1F8CFA99A9B}" presName="spaceBetweenRectangles" presStyleCnt="0"/>
      <dgm:spPr/>
    </dgm:pt>
    <dgm:pt modelId="{246F9572-F860-4D28-8DDF-AEDC4D0E8075}" type="pres">
      <dgm:prSet presAssocID="{79D5E12C-563B-4C20-B18E-EF1F0476E4AB}" presName="parentLin" presStyleCnt="0"/>
      <dgm:spPr/>
    </dgm:pt>
    <dgm:pt modelId="{0F325825-8BC3-4FC0-B76A-59AE243B28C9}" type="pres">
      <dgm:prSet presAssocID="{79D5E12C-563B-4C20-B18E-EF1F0476E4AB}" presName="parentLeftMargin" presStyleLbl="node1" presStyleIdx="0" presStyleCnt="5"/>
      <dgm:spPr/>
    </dgm:pt>
    <dgm:pt modelId="{361D02BB-D711-498D-901F-07259F589A05}" type="pres">
      <dgm:prSet presAssocID="{79D5E12C-563B-4C20-B18E-EF1F0476E4AB}" presName="parentText" presStyleLbl="node1" presStyleIdx="1" presStyleCnt="5">
        <dgm:presLayoutVars>
          <dgm:chMax val="0"/>
          <dgm:bulletEnabled val="1"/>
        </dgm:presLayoutVars>
      </dgm:prSet>
      <dgm:spPr/>
    </dgm:pt>
    <dgm:pt modelId="{ED5BF86E-7982-4393-840B-28AE9D4914F3}" type="pres">
      <dgm:prSet presAssocID="{79D5E12C-563B-4C20-B18E-EF1F0476E4AB}" presName="negativeSpace" presStyleCnt="0"/>
      <dgm:spPr/>
    </dgm:pt>
    <dgm:pt modelId="{ECC81685-0213-4AE9-8E24-0399879320FB}" type="pres">
      <dgm:prSet presAssocID="{79D5E12C-563B-4C20-B18E-EF1F0476E4AB}" presName="childText" presStyleLbl="conFgAcc1" presStyleIdx="1" presStyleCnt="5">
        <dgm:presLayoutVars>
          <dgm:bulletEnabled val="1"/>
        </dgm:presLayoutVars>
      </dgm:prSet>
      <dgm:spPr/>
    </dgm:pt>
    <dgm:pt modelId="{D27CF68C-94F4-4C4D-A616-008A652C822D}" type="pres">
      <dgm:prSet presAssocID="{C1AAFE0D-7765-4EED-8625-E7E90BF61E0D}" presName="spaceBetweenRectangles" presStyleCnt="0"/>
      <dgm:spPr/>
    </dgm:pt>
    <dgm:pt modelId="{11AEBC70-2309-4E1E-AF5F-3F89523EC95E}" type="pres">
      <dgm:prSet presAssocID="{91DBE8E0-9F27-4C76-A761-26ADB7ECF1E0}" presName="parentLin" presStyleCnt="0"/>
      <dgm:spPr/>
    </dgm:pt>
    <dgm:pt modelId="{3C2D462F-AC28-43CE-B19B-E40E77C1EDA0}" type="pres">
      <dgm:prSet presAssocID="{91DBE8E0-9F27-4C76-A761-26ADB7ECF1E0}" presName="parentLeftMargin" presStyleLbl="node1" presStyleIdx="1" presStyleCnt="5"/>
      <dgm:spPr/>
    </dgm:pt>
    <dgm:pt modelId="{83014238-345E-4406-A0B0-631E3078EDDC}" type="pres">
      <dgm:prSet presAssocID="{91DBE8E0-9F27-4C76-A761-26ADB7ECF1E0}" presName="parentText" presStyleLbl="node1" presStyleIdx="2" presStyleCnt="5">
        <dgm:presLayoutVars>
          <dgm:chMax val="0"/>
          <dgm:bulletEnabled val="1"/>
        </dgm:presLayoutVars>
      </dgm:prSet>
      <dgm:spPr/>
    </dgm:pt>
    <dgm:pt modelId="{EB3D8525-3C7A-43DC-B38C-7C42930B9129}" type="pres">
      <dgm:prSet presAssocID="{91DBE8E0-9F27-4C76-A761-26ADB7ECF1E0}" presName="negativeSpace" presStyleCnt="0"/>
      <dgm:spPr/>
    </dgm:pt>
    <dgm:pt modelId="{C96F5AF3-C29B-4CE2-95EC-EC0A69C0C36A}" type="pres">
      <dgm:prSet presAssocID="{91DBE8E0-9F27-4C76-A761-26ADB7ECF1E0}" presName="childText" presStyleLbl="conFgAcc1" presStyleIdx="2" presStyleCnt="5">
        <dgm:presLayoutVars>
          <dgm:bulletEnabled val="1"/>
        </dgm:presLayoutVars>
      </dgm:prSet>
      <dgm:spPr/>
    </dgm:pt>
    <dgm:pt modelId="{4C1AA6C1-6BD7-493D-9209-D017BD074F5E}" type="pres">
      <dgm:prSet presAssocID="{27756F3B-9140-4E11-89FD-E8FC56BB3D29}" presName="spaceBetweenRectangles" presStyleCnt="0"/>
      <dgm:spPr/>
    </dgm:pt>
    <dgm:pt modelId="{6F95719B-252A-46C4-92BF-27744DFA518A}" type="pres">
      <dgm:prSet presAssocID="{F422682E-EA62-457A-B1ED-60E602268682}" presName="parentLin" presStyleCnt="0"/>
      <dgm:spPr/>
    </dgm:pt>
    <dgm:pt modelId="{5DFA8D09-33F9-4E72-A46F-117FEE82188E}" type="pres">
      <dgm:prSet presAssocID="{F422682E-EA62-457A-B1ED-60E602268682}" presName="parentLeftMargin" presStyleLbl="node1" presStyleIdx="2" presStyleCnt="5"/>
      <dgm:spPr/>
    </dgm:pt>
    <dgm:pt modelId="{A4AAD258-12DD-42E1-91D3-8FF020507E54}" type="pres">
      <dgm:prSet presAssocID="{F422682E-EA62-457A-B1ED-60E602268682}" presName="parentText" presStyleLbl="node1" presStyleIdx="3" presStyleCnt="5">
        <dgm:presLayoutVars>
          <dgm:chMax val="0"/>
          <dgm:bulletEnabled val="1"/>
        </dgm:presLayoutVars>
      </dgm:prSet>
      <dgm:spPr/>
    </dgm:pt>
    <dgm:pt modelId="{8E4BAA54-9941-412D-9609-53A11D8907E8}" type="pres">
      <dgm:prSet presAssocID="{F422682E-EA62-457A-B1ED-60E602268682}" presName="negativeSpace" presStyleCnt="0"/>
      <dgm:spPr/>
    </dgm:pt>
    <dgm:pt modelId="{0839C047-59AD-4A14-A807-A1110F05192E}" type="pres">
      <dgm:prSet presAssocID="{F422682E-EA62-457A-B1ED-60E602268682}" presName="childText" presStyleLbl="conFgAcc1" presStyleIdx="3" presStyleCnt="5">
        <dgm:presLayoutVars>
          <dgm:bulletEnabled val="1"/>
        </dgm:presLayoutVars>
      </dgm:prSet>
      <dgm:spPr/>
    </dgm:pt>
    <dgm:pt modelId="{0DB24BCB-8D29-4853-8F04-A5EF8749BB79}" type="pres">
      <dgm:prSet presAssocID="{087120FB-47CA-4906-9AFD-D93BEC74A941}" presName="spaceBetweenRectangles" presStyleCnt="0"/>
      <dgm:spPr/>
    </dgm:pt>
    <dgm:pt modelId="{E2BFDD91-C4B0-4F91-88F9-6AF30D58328D}" type="pres">
      <dgm:prSet presAssocID="{A6B42BE9-ECFF-4E65-B427-0FC7816F34AF}" presName="parentLin" presStyleCnt="0"/>
      <dgm:spPr/>
    </dgm:pt>
    <dgm:pt modelId="{CC55AD2A-2D6C-4E0C-908D-6623D6C0F42C}" type="pres">
      <dgm:prSet presAssocID="{A6B42BE9-ECFF-4E65-B427-0FC7816F34AF}" presName="parentLeftMargin" presStyleLbl="node1" presStyleIdx="3" presStyleCnt="5"/>
      <dgm:spPr/>
    </dgm:pt>
    <dgm:pt modelId="{2B7AE15B-8513-401F-8511-CC677D11396A}" type="pres">
      <dgm:prSet presAssocID="{A6B42BE9-ECFF-4E65-B427-0FC7816F34AF}" presName="parentText" presStyleLbl="node1" presStyleIdx="4" presStyleCnt="5">
        <dgm:presLayoutVars>
          <dgm:chMax val="0"/>
          <dgm:bulletEnabled val="1"/>
        </dgm:presLayoutVars>
      </dgm:prSet>
      <dgm:spPr/>
    </dgm:pt>
    <dgm:pt modelId="{4AFF6D48-1D46-4A97-9998-429A445068BF}" type="pres">
      <dgm:prSet presAssocID="{A6B42BE9-ECFF-4E65-B427-0FC7816F34AF}" presName="negativeSpace" presStyleCnt="0"/>
      <dgm:spPr/>
    </dgm:pt>
    <dgm:pt modelId="{C2F149AE-2F1F-4ADD-9B79-456AB32C93AD}" type="pres">
      <dgm:prSet presAssocID="{A6B42BE9-ECFF-4E65-B427-0FC7816F34AF}" presName="childText" presStyleLbl="conFgAcc1" presStyleIdx="4" presStyleCnt="5">
        <dgm:presLayoutVars>
          <dgm:bulletEnabled val="1"/>
        </dgm:presLayoutVars>
      </dgm:prSet>
      <dgm:spPr/>
    </dgm:pt>
  </dgm:ptLst>
  <dgm:cxnLst>
    <dgm:cxn modelId="{AD328021-FE4D-409E-B14E-BADC01A49F38}" srcId="{E409568B-4D6A-4E18-A7B5-32C308D8E7B3}" destId="{F422682E-EA62-457A-B1ED-60E602268682}" srcOrd="3" destOrd="0" parTransId="{A18630C1-3392-4252-8924-797D1448D2EC}" sibTransId="{087120FB-47CA-4906-9AFD-D93BEC74A941}"/>
    <dgm:cxn modelId="{63535A2E-E812-44A1-B9E7-F737598C2A76}" type="presOf" srcId="{91DBE8E0-9F27-4C76-A761-26ADB7ECF1E0}" destId="{3C2D462F-AC28-43CE-B19B-E40E77C1EDA0}" srcOrd="0" destOrd="0" presId="urn:microsoft.com/office/officeart/2005/8/layout/list1"/>
    <dgm:cxn modelId="{24AFF362-4118-4CDC-86B0-887DF378CBE5}" srcId="{E409568B-4D6A-4E18-A7B5-32C308D8E7B3}" destId="{79D5E12C-563B-4C20-B18E-EF1F0476E4AB}" srcOrd="1" destOrd="0" parTransId="{5A44FF16-23B2-4659-A688-97B205F32A2C}" sibTransId="{C1AAFE0D-7765-4EED-8625-E7E90BF61E0D}"/>
    <dgm:cxn modelId="{7A303264-5975-4FE1-AA33-683D255C132E}" srcId="{E409568B-4D6A-4E18-A7B5-32C308D8E7B3}" destId="{8C63B675-B002-415B-B1F5-4A647C0939E5}" srcOrd="0" destOrd="0" parTransId="{29A9C181-BA35-4493-8641-7FE819A42BC4}" sibTransId="{A487E89F-9E3E-4BFE-B3EC-B1F8CFA99A9B}"/>
    <dgm:cxn modelId="{FCC40445-31D5-473D-B491-0F31D7C1D027}" srcId="{E409568B-4D6A-4E18-A7B5-32C308D8E7B3}" destId="{91DBE8E0-9F27-4C76-A761-26ADB7ECF1E0}" srcOrd="2" destOrd="0" parTransId="{18CF627A-75B4-47D1-82B1-4DD1F59B1AA8}" sibTransId="{27756F3B-9140-4E11-89FD-E8FC56BB3D29}"/>
    <dgm:cxn modelId="{8BA87D46-9109-4BA8-B0ED-BE026394910C}" type="presOf" srcId="{A6B42BE9-ECFF-4E65-B427-0FC7816F34AF}" destId="{CC55AD2A-2D6C-4E0C-908D-6623D6C0F42C}" srcOrd="0" destOrd="0" presId="urn:microsoft.com/office/officeart/2005/8/layout/list1"/>
    <dgm:cxn modelId="{65A80947-A447-4320-A7C2-5B7330325311}" type="presOf" srcId="{E409568B-4D6A-4E18-A7B5-32C308D8E7B3}" destId="{A950DBA9-669D-4FD3-909F-DEA9738E772E}" srcOrd="0" destOrd="0" presId="urn:microsoft.com/office/officeart/2005/8/layout/list1"/>
    <dgm:cxn modelId="{023B5A74-47DE-48B4-8C5F-278DE491DEA9}" type="presOf" srcId="{F422682E-EA62-457A-B1ED-60E602268682}" destId="{5DFA8D09-33F9-4E72-A46F-117FEE82188E}" srcOrd="0" destOrd="0" presId="urn:microsoft.com/office/officeart/2005/8/layout/list1"/>
    <dgm:cxn modelId="{5F1FB776-B3AB-4E30-83EC-AB6D4D7CD68F}" type="presOf" srcId="{A6B42BE9-ECFF-4E65-B427-0FC7816F34AF}" destId="{2B7AE15B-8513-401F-8511-CC677D11396A}" srcOrd="1" destOrd="0" presId="urn:microsoft.com/office/officeart/2005/8/layout/list1"/>
    <dgm:cxn modelId="{1889B37F-8CE3-4D64-95D7-5C729D7B2AA1}" srcId="{E409568B-4D6A-4E18-A7B5-32C308D8E7B3}" destId="{A6B42BE9-ECFF-4E65-B427-0FC7816F34AF}" srcOrd="4" destOrd="0" parTransId="{0E37C075-F62F-49FA-B1B4-0DCDA5759F74}" sibTransId="{22D0FD4E-4660-4F0C-B10C-7BA09A559937}"/>
    <dgm:cxn modelId="{E86ADBBB-38C3-4718-8950-A60B8C9714E8}" type="presOf" srcId="{F422682E-EA62-457A-B1ED-60E602268682}" destId="{A4AAD258-12DD-42E1-91D3-8FF020507E54}" srcOrd="1" destOrd="0" presId="urn:microsoft.com/office/officeart/2005/8/layout/list1"/>
    <dgm:cxn modelId="{B5929BBD-951B-4086-B409-7BFCAE07F933}" type="presOf" srcId="{79D5E12C-563B-4C20-B18E-EF1F0476E4AB}" destId="{361D02BB-D711-498D-901F-07259F589A05}" srcOrd="1" destOrd="0" presId="urn:microsoft.com/office/officeart/2005/8/layout/list1"/>
    <dgm:cxn modelId="{38A818D5-EE30-47FE-93FF-94AA103F4884}" type="presOf" srcId="{8C63B675-B002-415B-B1F5-4A647C0939E5}" destId="{A6D7BBE4-355B-4729-96D2-3A5C423E4E65}" srcOrd="0" destOrd="0" presId="urn:microsoft.com/office/officeart/2005/8/layout/list1"/>
    <dgm:cxn modelId="{2907D3E2-4A8B-4194-84FB-D9698CA40DBA}" type="presOf" srcId="{79D5E12C-563B-4C20-B18E-EF1F0476E4AB}" destId="{0F325825-8BC3-4FC0-B76A-59AE243B28C9}" srcOrd="0" destOrd="0" presId="urn:microsoft.com/office/officeart/2005/8/layout/list1"/>
    <dgm:cxn modelId="{AB82C9E3-7A97-4940-ADF8-4618B69F9BF8}" type="presOf" srcId="{91DBE8E0-9F27-4C76-A761-26ADB7ECF1E0}" destId="{83014238-345E-4406-A0B0-631E3078EDDC}" srcOrd="1" destOrd="0" presId="urn:microsoft.com/office/officeart/2005/8/layout/list1"/>
    <dgm:cxn modelId="{A2CC86FB-60A2-490B-A2E0-69FEB5B306AB}" type="presOf" srcId="{8C63B675-B002-415B-B1F5-4A647C0939E5}" destId="{54EE66EF-7390-4A39-BCAD-8FF628EB0DFE}" srcOrd="1" destOrd="0" presId="urn:microsoft.com/office/officeart/2005/8/layout/list1"/>
    <dgm:cxn modelId="{26CB3DB3-00FD-4ECE-87C4-882301AC812E}" type="presParOf" srcId="{A950DBA9-669D-4FD3-909F-DEA9738E772E}" destId="{8EE3F174-9B9B-445E-B693-8EB1701F4124}" srcOrd="0" destOrd="0" presId="urn:microsoft.com/office/officeart/2005/8/layout/list1"/>
    <dgm:cxn modelId="{2519818D-9A6D-49AA-9556-7D80191BA314}" type="presParOf" srcId="{8EE3F174-9B9B-445E-B693-8EB1701F4124}" destId="{A6D7BBE4-355B-4729-96D2-3A5C423E4E65}" srcOrd="0" destOrd="0" presId="urn:microsoft.com/office/officeart/2005/8/layout/list1"/>
    <dgm:cxn modelId="{542F1ECE-1020-45A4-9D9B-B5415BA3D31D}" type="presParOf" srcId="{8EE3F174-9B9B-445E-B693-8EB1701F4124}" destId="{54EE66EF-7390-4A39-BCAD-8FF628EB0DFE}" srcOrd="1" destOrd="0" presId="urn:microsoft.com/office/officeart/2005/8/layout/list1"/>
    <dgm:cxn modelId="{7E282CF2-419D-4820-833E-6ABCE34F429B}" type="presParOf" srcId="{A950DBA9-669D-4FD3-909F-DEA9738E772E}" destId="{44211991-06AB-443E-ABCF-0DDC206F5D39}" srcOrd="1" destOrd="0" presId="urn:microsoft.com/office/officeart/2005/8/layout/list1"/>
    <dgm:cxn modelId="{E22BE7B1-25F8-4576-8CC6-F4F5DA3725E7}" type="presParOf" srcId="{A950DBA9-669D-4FD3-909F-DEA9738E772E}" destId="{6BA27423-7458-4D4A-B221-07328851671A}" srcOrd="2" destOrd="0" presId="urn:microsoft.com/office/officeart/2005/8/layout/list1"/>
    <dgm:cxn modelId="{CEE02413-536F-4349-8AB5-9012D2F9631B}" type="presParOf" srcId="{A950DBA9-669D-4FD3-909F-DEA9738E772E}" destId="{F252FAD4-D989-4929-B294-E8165BE1E259}" srcOrd="3" destOrd="0" presId="urn:microsoft.com/office/officeart/2005/8/layout/list1"/>
    <dgm:cxn modelId="{FF6054E1-B2A9-4B4C-A242-4D7749E69F75}" type="presParOf" srcId="{A950DBA9-669D-4FD3-909F-DEA9738E772E}" destId="{246F9572-F860-4D28-8DDF-AEDC4D0E8075}" srcOrd="4" destOrd="0" presId="urn:microsoft.com/office/officeart/2005/8/layout/list1"/>
    <dgm:cxn modelId="{F435F1D0-230E-4CED-BE38-05C73185EC8A}" type="presParOf" srcId="{246F9572-F860-4D28-8DDF-AEDC4D0E8075}" destId="{0F325825-8BC3-4FC0-B76A-59AE243B28C9}" srcOrd="0" destOrd="0" presId="urn:microsoft.com/office/officeart/2005/8/layout/list1"/>
    <dgm:cxn modelId="{2AA6164A-DB71-4840-9267-FC817289149B}" type="presParOf" srcId="{246F9572-F860-4D28-8DDF-AEDC4D0E8075}" destId="{361D02BB-D711-498D-901F-07259F589A05}" srcOrd="1" destOrd="0" presId="urn:microsoft.com/office/officeart/2005/8/layout/list1"/>
    <dgm:cxn modelId="{B2605742-3043-4C3C-B380-05DAC5882562}" type="presParOf" srcId="{A950DBA9-669D-4FD3-909F-DEA9738E772E}" destId="{ED5BF86E-7982-4393-840B-28AE9D4914F3}" srcOrd="5" destOrd="0" presId="urn:microsoft.com/office/officeart/2005/8/layout/list1"/>
    <dgm:cxn modelId="{0677F982-68C7-453F-A1C8-3125014C837C}" type="presParOf" srcId="{A950DBA9-669D-4FD3-909F-DEA9738E772E}" destId="{ECC81685-0213-4AE9-8E24-0399879320FB}" srcOrd="6" destOrd="0" presId="urn:microsoft.com/office/officeart/2005/8/layout/list1"/>
    <dgm:cxn modelId="{6B4375C7-BA29-48A3-86A0-B17202794EC9}" type="presParOf" srcId="{A950DBA9-669D-4FD3-909F-DEA9738E772E}" destId="{D27CF68C-94F4-4C4D-A616-008A652C822D}" srcOrd="7" destOrd="0" presId="urn:microsoft.com/office/officeart/2005/8/layout/list1"/>
    <dgm:cxn modelId="{EDC9193D-FF5C-44FD-9042-9FEF35A56069}" type="presParOf" srcId="{A950DBA9-669D-4FD3-909F-DEA9738E772E}" destId="{11AEBC70-2309-4E1E-AF5F-3F89523EC95E}" srcOrd="8" destOrd="0" presId="urn:microsoft.com/office/officeart/2005/8/layout/list1"/>
    <dgm:cxn modelId="{2A0231AB-AF57-4CBB-83BD-F1744D92FE57}" type="presParOf" srcId="{11AEBC70-2309-4E1E-AF5F-3F89523EC95E}" destId="{3C2D462F-AC28-43CE-B19B-E40E77C1EDA0}" srcOrd="0" destOrd="0" presId="urn:microsoft.com/office/officeart/2005/8/layout/list1"/>
    <dgm:cxn modelId="{1F927FF1-62D3-49CC-893E-A6401070548B}" type="presParOf" srcId="{11AEBC70-2309-4E1E-AF5F-3F89523EC95E}" destId="{83014238-345E-4406-A0B0-631E3078EDDC}" srcOrd="1" destOrd="0" presId="urn:microsoft.com/office/officeart/2005/8/layout/list1"/>
    <dgm:cxn modelId="{6B929316-3B11-4A47-83EB-00E7194B9E27}" type="presParOf" srcId="{A950DBA9-669D-4FD3-909F-DEA9738E772E}" destId="{EB3D8525-3C7A-43DC-B38C-7C42930B9129}" srcOrd="9" destOrd="0" presId="urn:microsoft.com/office/officeart/2005/8/layout/list1"/>
    <dgm:cxn modelId="{F7061FC5-1B03-45D4-B1F2-31857AC5C628}" type="presParOf" srcId="{A950DBA9-669D-4FD3-909F-DEA9738E772E}" destId="{C96F5AF3-C29B-4CE2-95EC-EC0A69C0C36A}" srcOrd="10" destOrd="0" presId="urn:microsoft.com/office/officeart/2005/8/layout/list1"/>
    <dgm:cxn modelId="{FAFB0EDA-D311-4F0F-BDAD-FFB51F330513}" type="presParOf" srcId="{A950DBA9-669D-4FD3-909F-DEA9738E772E}" destId="{4C1AA6C1-6BD7-493D-9209-D017BD074F5E}" srcOrd="11" destOrd="0" presId="urn:microsoft.com/office/officeart/2005/8/layout/list1"/>
    <dgm:cxn modelId="{48219156-1396-4BD8-A90E-42DD78E5FDD5}" type="presParOf" srcId="{A950DBA9-669D-4FD3-909F-DEA9738E772E}" destId="{6F95719B-252A-46C4-92BF-27744DFA518A}" srcOrd="12" destOrd="0" presId="urn:microsoft.com/office/officeart/2005/8/layout/list1"/>
    <dgm:cxn modelId="{970773EE-826F-401A-91A4-CF9FC3EE16DD}" type="presParOf" srcId="{6F95719B-252A-46C4-92BF-27744DFA518A}" destId="{5DFA8D09-33F9-4E72-A46F-117FEE82188E}" srcOrd="0" destOrd="0" presId="urn:microsoft.com/office/officeart/2005/8/layout/list1"/>
    <dgm:cxn modelId="{9E769204-FB23-4D00-BE91-1716B292E0B9}" type="presParOf" srcId="{6F95719B-252A-46C4-92BF-27744DFA518A}" destId="{A4AAD258-12DD-42E1-91D3-8FF020507E54}" srcOrd="1" destOrd="0" presId="urn:microsoft.com/office/officeart/2005/8/layout/list1"/>
    <dgm:cxn modelId="{73FF982B-6821-4783-98D5-E8FD5D1BDC5A}" type="presParOf" srcId="{A950DBA9-669D-4FD3-909F-DEA9738E772E}" destId="{8E4BAA54-9941-412D-9609-53A11D8907E8}" srcOrd="13" destOrd="0" presId="urn:microsoft.com/office/officeart/2005/8/layout/list1"/>
    <dgm:cxn modelId="{7263E414-8E04-4426-9C9C-013D95526C96}" type="presParOf" srcId="{A950DBA9-669D-4FD3-909F-DEA9738E772E}" destId="{0839C047-59AD-4A14-A807-A1110F05192E}" srcOrd="14" destOrd="0" presId="urn:microsoft.com/office/officeart/2005/8/layout/list1"/>
    <dgm:cxn modelId="{7E9314DC-E957-4A5E-8C60-F6C69FD219DC}" type="presParOf" srcId="{A950DBA9-669D-4FD3-909F-DEA9738E772E}" destId="{0DB24BCB-8D29-4853-8F04-A5EF8749BB79}" srcOrd="15" destOrd="0" presId="urn:microsoft.com/office/officeart/2005/8/layout/list1"/>
    <dgm:cxn modelId="{EE0A3434-E24B-43AA-AC48-1884237A5E70}" type="presParOf" srcId="{A950DBA9-669D-4FD3-909F-DEA9738E772E}" destId="{E2BFDD91-C4B0-4F91-88F9-6AF30D58328D}" srcOrd="16" destOrd="0" presId="urn:microsoft.com/office/officeart/2005/8/layout/list1"/>
    <dgm:cxn modelId="{DBC5A1AB-59BC-4283-B5B1-0904EE1EC7DF}" type="presParOf" srcId="{E2BFDD91-C4B0-4F91-88F9-6AF30D58328D}" destId="{CC55AD2A-2D6C-4E0C-908D-6623D6C0F42C}" srcOrd="0" destOrd="0" presId="urn:microsoft.com/office/officeart/2005/8/layout/list1"/>
    <dgm:cxn modelId="{9BDEE26C-8FAF-4E68-BADB-A72C7B8F841A}" type="presParOf" srcId="{E2BFDD91-C4B0-4F91-88F9-6AF30D58328D}" destId="{2B7AE15B-8513-401F-8511-CC677D11396A}" srcOrd="1" destOrd="0" presId="urn:microsoft.com/office/officeart/2005/8/layout/list1"/>
    <dgm:cxn modelId="{F249DCDE-75E9-40A2-AED9-B59C75CB3533}" type="presParOf" srcId="{A950DBA9-669D-4FD3-909F-DEA9738E772E}" destId="{4AFF6D48-1D46-4A97-9998-429A445068BF}" srcOrd="17" destOrd="0" presId="urn:microsoft.com/office/officeart/2005/8/layout/list1"/>
    <dgm:cxn modelId="{116D8C38-3CD6-466E-9944-EE2803D8FEF9}" type="presParOf" srcId="{A950DBA9-669D-4FD3-909F-DEA9738E772E}" destId="{C2F149AE-2F1F-4ADD-9B79-456AB32C93AD}"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9C5E70-50EB-48A1-A971-EF4029DEE7E9}"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tr-TR"/>
        </a:p>
      </dgm:t>
    </dgm:pt>
    <dgm:pt modelId="{68072565-E3C9-469C-B8C8-FBFBD07109DB}">
      <dgm:prSet phldrT="[Metin]" phldr="1"/>
      <dgm:spPr/>
      <dgm:t>
        <a:bodyPr/>
        <a:lstStyle/>
        <a:p>
          <a:endParaRPr lang="tr-TR"/>
        </a:p>
      </dgm:t>
    </dgm:pt>
    <dgm:pt modelId="{CF651A5B-C72F-4A45-ABBE-F50EE60B7BB0}" type="parTrans" cxnId="{2320A035-F735-445C-BFB0-625DBD18BE30}">
      <dgm:prSet/>
      <dgm:spPr/>
      <dgm:t>
        <a:bodyPr/>
        <a:lstStyle/>
        <a:p>
          <a:endParaRPr lang="tr-TR"/>
        </a:p>
      </dgm:t>
    </dgm:pt>
    <dgm:pt modelId="{04F3B964-4660-4025-97B0-C207730BF1BF}" type="sibTrans" cxnId="{2320A035-F735-445C-BFB0-625DBD18BE30}">
      <dgm:prSet/>
      <dgm:spPr/>
      <dgm:t>
        <a:bodyPr/>
        <a:lstStyle/>
        <a:p>
          <a:endParaRPr lang="tr-TR"/>
        </a:p>
      </dgm:t>
    </dgm:pt>
    <dgm:pt modelId="{82C68C31-4E05-486F-89B7-AF62E0787B23}">
      <dgm:prSet phldrT="[Metin]" phldr="1"/>
      <dgm:spPr/>
      <dgm:t>
        <a:bodyPr/>
        <a:lstStyle/>
        <a:p>
          <a:endParaRPr lang="tr-TR"/>
        </a:p>
      </dgm:t>
    </dgm:pt>
    <dgm:pt modelId="{6EF4789A-A2CB-4449-99DE-4A0028B7C774}" type="parTrans" cxnId="{284DE6F5-EE1C-4648-8341-FE003995A330}">
      <dgm:prSet/>
      <dgm:spPr/>
      <dgm:t>
        <a:bodyPr/>
        <a:lstStyle/>
        <a:p>
          <a:endParaRPr lang="tr-TR"/>
        </a:p>
      </dgm:t>
    </dgm:pt>
    <dgm:pt modelId="{9D46CFC1-116E-4FCE-843F-892621FD3040}" type="sibTrans" cxnId="{284DE6F5-EE1C-4648-8341-FE003995A330}">
      <dgm:prSet/>
      <dgm:spPr/>
      <dgm:t>
        <a:bodyPr/>
        <a:lstStyle/>
        <a:p>
          <a:endParaRPr lang="tr-TR"/>
        </a:p>
      </dgm:t>
    </dgm:pt>
    <dgm:pt modelId="{5E337F6C-239E-4CC6-BE01-ED7A02DF3FB7}">
      <dgm:prSet phldrT="[Metin]" phldr="1"/>
      <dgm:spPr/>
      <dgm:t>
        <a:bodyPr/>
        <a:lstStyle/>
        <a:p>
          <a:endParaRPr lang="tr-TR"/>
        </a:p>
      </dgm:t>
    </dgm:pt>
    <dgm:pt modelId="{FC4CEBE5-F63E-4175-B9E5-47BAD3D52B02}" type="parTrans" cxnId="{24338B90-142F-4AB5-8657-7E540BB00F3E}">
      <dgm:prSet/>
      <dgm:spPr/>
      <dgm:t>
        <a:bodyPr/>
        <a:lstStyle/>
        <a:p>
          <a:endParaRPr lang="tr-TR"/>
        </a:p>
      </dgm:t>
    </dgm:pt>
    <dgm:pt modelId="{90B7D1D8-4E84-41A8-86A0-4882A34FD89B}" type="sibTrans" cxnId="{24338B90-142F-4AB5-8657-7E540BB00F3E}">
      <dgm:prSet/>
      <dgm:spPr/>
      <dgm:t>
        <a:bodyPr/>
        <a:lstStyle/>
        <a:p>
          <a:endParaRPr lang="tr-TR"/>
        </a:p>
      </dgm:t>
    </dgm:pt>
    <dgm:pt modelId="{41A73A77-5693-4D3B-BC7D-760F548D936C}">
      <dgm:prSet phldrT="[Metin]" phldr="1"/>
      <dgm:spPr/>
      <dgm:t>
        <a:bodyPr/>
        <a:lstStyle/>
        <a:p>
          <a:endParaRPr lang="tr-TR"/>
        </a:p>
      </dgm:t>
    </dgm:pt>
    <dgm:pt modelId="{B97828EA-A326-41E8-B8EE-7D6A4FDFD591}" type="parTrans" cxnId="{2B57F85C-28B4-4D80-8B1B-DA8D29E97DA7}">
      <dgm:prSet/>
      <dgm:spPr/>
      <dgm:t>
        <a:bodyPr/>
        <a:lstStyle/>
        <a:p>
          <a:endParaRPr lang="tr-TR"/>
        </a:p>
      </dgm:t>
    </dgm:pt>
    <dgm:pt modelId="{78FDB1C7-46DE-42AE-A23F-8A2F8D595872}" type="sibTrans" cxnId="{2B57F85C-28B4-4D80-8B1B-DA8D29E97DA7}">
      <dgm:prSet/>
      <dgm:spPr/>
      <dgm:t>
        <a:bodyPr/>
        <a:lstStyle/>
        <a:p>
          <a:endParaRPr lang="tr-TR"/>
        </a:p>
      </dgm:t>
    </dgm:pt>
    <dgm:pt modelId="{EDB73843-EB37-4334-97A6-5CAF99FAAB6F}">
      <dgm:prSet phldrT="[Metin]" phldr="1"/>
      <dgm:spPr/>
      <dgm:t>
        <a:bodyPr/>
        <a:lstStyle/>
        <a:p>
          <a:endParaRPr lang="tr-TR"/>
        </a:p>
      </dgm:t>
    </dgm:pt>
    <dgm:pt modelId="{07F822C2-BF34-4512-B898-616382EC8B00}" type="parTrans" cxnId="{2749FE27-9D1F-43ED-BD70-160AD39EECD1}">
      <dgm:prSet/>
      <dgm:spPr/>
      <dgm:t>
        <a:bodyPr/>
        <a:lstStyle/>
        <a:p>
          <a:endParaRPr lang="tr-TR"/>
        </a:p>
      </dgm:t>
    </dgm:pt>
    <dgm:pt modelId="{EAC41D75-6331-4372-A9DE-2F7B24FA7DC8}" type="sibTrans" cxnId="{2749FE27-9D1F-43ED-BD70-160AD39EECD1}">
      <dgm:prSet/>
      <dgm:spPr/>
      <dgm:t>
        <a:bodyPr/>
        <a:lstStyle/>
        <a:p>
          <a:endParaRPr lang="tr-TR"/>
        </a:p>
      </dgm:t>
    </dgm:pt>
    <dgm:pt modelId="{FFC70BDD-084B-463C-A751-CF4A4F507D1A}" type="pres">
      <dgm:prSet presAssocID="{389C5E70-50EB-48A1-A971-EF4029DEE7E9}" presName="diagram" presStyleCnt="0">
        <dgm:presLayoutVars>
          <dgm:dir/>
          <dgm:resizeHandles val="exact"/>
        </dgm:presLayoutVars>
      </dgm:prSet>
      <dgm:spPr/>
    </dgm:pt>
    <dgm:pt modelId="{5D80C75C-ACB0-41DB-BC82-792DDF7DCCE6}" type="pres">
      <dgm:prSet presAssocID="{68072565-E3C9-469C-B8C8-FBFBD07109DB}" presName="node" presStyleLbl="node1" presStyleIdx="0" presStyleCnt="5">
        <dgm:presLayoutVars>
          <dgm:bulletEnabled val="1"/>
        </dgm:presLayoutVars>
      </dgm:prSet>
      <dgm:spPr/>
    </dgm:pt>
    <dgm:pt modelId="{C17F5EDD-8CCA-4AF4-835C-AC8D5D428A1F}" type="pres">
      <dgm:prSet presAssocID="{04F3B964-4660-4025-97B0-C207730BF1BF}" presName="sibTrans" presStyleCnt="0"/>
      <dgm:spPr/>
    </dgm:pt>
    <dgm:pt modelId="{4ADB3E01-4877-40AE-AD94-B715D21CE401}" type="pres">
      <dgm:prSet presAssocID="{82C68C31-4E05-486F-89B7-AF62E0787B23}" presName="node" presStyleLbl="node1" presStyleIdx="1" presStyleCnt="5">
        <dgm:presLayoutVars>
          <dgm:bulletEnabled val="1"/>
        </dgm:presLayoutVars>
      </dgm:prSet>
      <dgm:spPr/>
    </dgm:pt>
    <dgm:pt modelId="{BB2E5CA2-67EB-4D20-8DBE-EC52C1BA3E41}" type="pres">
      <dgm:prSet presAssocID="{9D46CFC1-116E-4FCE-843F-892621FD3040}" presName="sibTrans" presStyleCnt="0"/>
      <dgm:spPr/>
    </dgm:pt>
    <dgm:pt modelId="{78BFAC60-378B-4810-94D7-543C1CEA3640}" type="pres">
      <dgm:prSet presAssocID="{5E337F6C-239E-4CC6-BE01-ED7A02DF3FB7}" presName="node" presStyleLbl="node1" presStyleIdx="2" presStyleCnt="5">
        <dgm:presLayoutVars>
          <dgm:bulletEnabled val="1"/>
        </dgm:presLayoutVars>
      </dgm:prSet>
      <dgm:spPr/>
    </dgm:pt>
    <dgm:pt modelId="{EACF7696-FFA2-4EB8-967E-9EB8FE64EA1E}" type="pres">
      <dgm:prSet presAssocID="{90B7D1D8-4E84-41A8-86A0-4882A34FD89B}" presName="sibTrans" presStyleCnt="0"/>
      <dgm:spPr/>
    </dgm:pt>
    <dgm:pt modelId="{69727898-4BB7-4479-896B-C7681A415DC6}" type="pres">
      <dgm:prSet presAssocID="{41A73A77-5693-4D3B-BC7D-760F548D936C}" presName="node" presStyleLbl="node1" presStyleIdx="3" presStyleCnt="5">
        <dgm:presLayoutVars>
          <dgm:bulletEnabled val="1"/>
        </dgm:presLayoutVars>
      </dgm:prSet>
      <dgm:spPr/>
    </dgm:pt>
    <dgm:pt modelId="{1036289B-FA7C-414C-ACC4-92906B527D42}" type="pres">
      <dgm:prSet presAssocID="{78FDB1C7-46DE-42AE-A23F-8A2F8D595872}" presName="sibTrans" presStyleCnt="0"/>
      <dgm:spPr/>
    </dgm:pt>
    <dgm:pt modelId="{4D61477C-369F-4B67-B0CC-9B79E22D88D4}" type="pres">
      <dgm:prSet presAssocID="{EDB73843-EB37-4334-97A6-5CAF99FAAB6F}" presName="node" presStyleLbl="node1" presStyleIdx="4" presStyleCnt="5">
        <dgm:presLayoutVars>
          <dgm:bulletEnabled val="1"/>
        </dgm:presLayoutVars>
      </dgm:prSet>
      <dgm:spPr/>
    </dgm:pt>
  </dgm:ptLst>
  <dgm:cxnLst>
    <dgm:cxn modelId="{8DC7120A-1D3E-41C7-AA5E-1E0328C3F3BA}" type="presOf" srcId="{41A73A77-5693-4D3B-BC7D-760F548D936C}" destId="{69727898-4BB7-4479-896B-C7681A415DC6}" srcOrd="0" destOrd="0" presId="urn:microsoft.com/office/officeart/2005/8/layout/default"/>
    <dgm:cxn modelId="{2749FE27-9D1F-43ED-BD70-160AD39EECD1}" srcId="{389C5E70-50EB-48A1-A971-EF4029DEE7E9}" destId="{EDB73843-EB37-4334-97A6-5CAF99FAAB6F}" srcOrd="4" destOrd="0" parTransId="{07F822C2-BF34-4512-B898-616382EC8B00}" sibTransId="{EAC41D75-6331-4372-A9DE-2F7B24FA7DC8}"/>
    <dgm:cxn modelId="{2320A035-F735-445C-BFB0-625DBD18BE30}" srcId="{389C5E70-50EB-48A1-A971-EF4029DEE7E9}" destId="{68072565-E3C9-469C-B8C8-FBFBD07109DB}" srcOrd="0" destOrd="0" parTransId="{CF651A5B-C72F-4A45-ABBE-F50EE60B7BB0}" sibTransId="{04F3B964-4660-4025-97B0-C207730BF1BF}"/>
    <dgm:cxn modelId="{2B57F85C-28B4-4D80-8B1B-DA8D29E97DA7}" srcId="{389C5E70-50EB-48A1-A971-EF4029DEE7E9}" destId="{41A73A77-5693-4D3B-BC7D-760F548D936C}" srcOrd="3" destOrd="0" parTransId="{B97828EA-A326-41E8-B8EE-7D6A4FDFD591}" sibTransId="{78FDB1C7-46DE-42AE-A23F-8A2F8D595872}"/>
    <dgm:cxn modelId="{25C57276-5D52-42B7-BC36-57D48C289161}" type="presOf" srcId="{82C68C31-4E05-486F-89B7-AF62E0787B23}" destId="{4ADB3E01-4877-40AE-AD94-B715D21CE401}" srcOrd="0" destOrd="0" presId="urn:microsoft.com/office/officeart/2005/8/layout/default"/>
    <dgm:cxn modelId="{24338B90-142F-4AB5-8657-7E540BB00F3E}" srcId="{389C5E70-50EB-48A1-A971-EF4029DEE7E9}" destId="{5E337F6C-239E-4CC6-BE01-ED7A02DF3FB7}" srcOrd="2" destOrd="0" parTransId="{FC4CEBE5-F63E-4175-B9E5-47BAD3D52B02}" sibTransId="{90B7D1D8-4E84-41A8-86A0-4882A34FD89B}"/>
    <dgm:cxn modelId="{537893A3-8F83-4804-92B7-A164E6EF3F5C}" type="presOf" srcId="{EDB73843-EB37-4334-97A6-5CAF99FAAB6F}" destId="{4D61477C-369F-4B67-B0CC-9B79E22D88D4}" srcOrd="0" destOrd="0" presId="urn:microsoft.com/office/officeart/2005/8/layout/default"/>
    <dgm:cxn modelId="{3FE53DA9-BE00-402C-BC17-C8CA33744ECB}" type="presOf" srcId="{5E337F6C-239E-4CC6-BE01-ED7A02DF3FB7}" destId="{78BFAC60-378B-4810-94D7-543C1CEA3640}" srcOrd="0" destOrd="0" presId="urn:microsoft.com/office/officeart/2005/8/layout/default"/>
    <dgm:cxn modelId="{D75360B5-AFED-486C-AAFA-3BB08A5655FC}" type="presOf" srcId="{68072565-E3C9-469C-B8C8-FBFBD07109DB}" destId="{5D80C75C-ACB0-41DB-BC82-792DDF7DCCE6}" srcOrd="0" destOrd="0" presId="urn:microsoft.com/office/officeart/2005/8/layout/default"/>
    <dgm:cxn modelId="{C6FAD0D0-427A-4012-A3AF-5EFA07F8E16B}" type="presOf" srcId="{389C5E70-50EB-48A1-A971-EF4029DEE7E9}" destId="{FFC70BDD-084B-463C-A751-CF4A4F507D1A}" srcOrd="0" destOrd="0" presId="urn:microsoft.com/office/officeart/2005/8/layout/default"/>
    <dgm:cxn modelId="{284DE6F5-EE1C-4648-8341-FE003995A330}" srcId="{389C5E70-50EB-48A1-A971-EF4029DEE7E9}" destId="{82C68C31-4E05-486F-89B7-AF62E0787B23}" srcOrd="1" destOrd="0" parTransId="{6EF4789A-A2CB-4449-99DE-4A0028B7C774}" sibTransId="{9D46CFC1-116E-4FCE-843F-892621FD3040}"/>
    <dgm:cxn modelId="{DDD157DB-B38D-4218-8B17-92F2A8FADAA3}" type="presParOf" srcId="{FFC70BDD-084B-463C-A751-CF4A4F507D1A}" destId="{5D80C75C-ACB0-41DB-BC82-792DDF7DCCE6}" srcOrd="0" destOrd="0" presId="urn:microsoft.com/office/officeart/2005/8/layout/default"/>
    <dgm:cxn modelId="{75987AB3-C973-4741-B2C0-78D9AE67456A}" type="presParOf" srcId="{FFC70BDD-084B-463C-A751-CF4A4F507D1A}" destId="{C17F5EDD-8CCA-4AF4-835C-AC8D5D428A1F}" srcOrd="1" destOrd="0" presId="urn:microsoft.com/office/officeart/2005/8/layout/default"/>
    <dgm:cxn modelId="{1CB5602B-C52C-4315-A472-D8C203C1483C}" type="presParOf" srcId="{FFC70BDD-084B-463C-A751-CF4A4F507D1A}" destId="{4ADB3E01-4877-40AE-AD94-B715D21CE401}" srcOrd="2" destOrd="0" presId="urn:microsoft.com/office/officeart/2005/8/layout/default"/>
    <dgm:cxn modelId="{F9930A8A-5061-46F4-9B6C-7B402995DEAE}" type="presParOf" srcId="{FFC70BDD-084B-463C-A751-CF4A4F507D1A}" destId="{BB2E5CA2-67EB-4D20-8DBE-EC52C1BA3E41}" srcOrd="3" destOrd="0" presId="urn:microsoft.com/office/officeart/2005/8/layout/default"/>
    <dgm:cxn modelId="{E021920B-C0E2-4DB5-8B39-B1968AD36189}" type="presParOf" srcId="{FFC70BDD-084B-463C-A751-CF4A4F507D1A}" destId="{78BFAC60-378B-4810-94D7-543C1CEA3640}" srcOrd="4" destOrd="0" presId="urn:microsoft.com/office/officeart/2005/8/layout/default"/>
    <dgm:cxn modelId="{043EFDD7-02B4-4201-A8F4-571187699E98}" type="presParOf" srcId="{FFC70BDD-084B-463C-A751-CF4A4F507D1A}" destId="{EACF7696-FFA2-4EB8-967E-9EB8FE64EA1E}" srcOrd="5" destOrd="0" presId="urn:microsoft.com/office/officeart/2005/8/layout/default"/>
    <dgm:cxn modelId="{273A31E4-8D9D-439A-85AD-86C2545BE660}" type="presParOf" srcId="{FFC70BDD-084B-463C-A751-CF4A4F507D1A}" destId="{69727898-4BB7-4479-896B-C7681A415DC6}" srcOrd="6" destOrd="0" presId="urn:microsoft.com/office/officeart/2005/8/layout/default"/>
    <dgm:cxn modelId="{CD8A0806-2866-4948-AD0D-7631E9FED1E3}" type="presParOf" srcId="{FFC70BDD-084B-463C-A751-CF4A4F507D1A}" destId="{1036289B-FA7C-414C-ACC4-92906B527D42}" srcOrd="7" destOrd="0" presId="urn:microsoft.com/office/officeart/2005/8/layout/default"/>
    <dgm:cxn modelId="{BD253168-7678-4B0E-837D-401C95976E9C}" type="presParOf" srcId="{FFC70BDD-084B-463C-A751-CF4A4F507D1A}" destId="{4D61477C-369F-4B67-B0CC-9B79E22D88D4}"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27423-7458-4D4A-B221-07328851671A}">
      <dsp:nvSpPr>
        <dsp:cNvPr id="0" name=""/>
        <dsp:cNvSpPr/>
      </dsp:nvSpPr>
      <dsp:spPr>
        <a:xfrm>
          <a:off x="0" y="406773"/>
          <a:ext cx="8128000" cy="6048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EE66EF-7390-4A39-BCAD-8FF628EB0DFE}">
      <dsp:nvSpPr>
        <dsp:cNvPr id="0" name=""/>
        <dsp:cNvSpPr/>
      </dsp:nvSpPr>
      <dsp:spPr>
        <a:xfrm>
          <a:off x="406400" y="52533"/>
          <a:ext cx="5689600" cy="7084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tr-TR" sz="2400" kern="1200" dirty="0"/>
            <a:t>Yapay Zeka Nedir?</a:t>
          </a:r>
        </a:p>
      </dsp:txBody>
      <dsp:txXfrm>
        <a:off x="440985" y="87118"/>
        <a:ext cx="5620430" cy="639310"/>
      </dsp:txXfrm>
    </dsp:sp>
    <dsp:sp modelId="{ECC81685-0213-4AE9-8E24-0399879320FB}">
      <dsp:nvSpPr>
        <dsp:cNvPr id="0" name=""/>
        <dsp:cNvSpPr/>
      </dsp:nvSpPr>
      <dsp:spPr>
        <a:xfrm>
          <a:off x="0" y="1495413"/>
          <a:ext cx="8128000" cy="604800"/>
        </a:xfrm>
        <a:prstGeom prst="rect">
          <a:avLst/>
        </a:prstGeom>
        <a:solidFill>
          <a:schemeClr val="lt1">
            <a:alpha val="90000"/>
            <a:hueOff val="0"/>
            <a:satOff val="0"/>
            <a:lumOff val="0"/>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1D02BB-D711-498D-901F-07259F589A05}">
      <dsp:nvSpPr>
        <dsp:cNvPr id="0" name=""/>
        <dsp:cNvSpPr/>
      </dsp:nvSpPr>
      <dsp:spPr>
        <a:xfrm>
          <a:off x="406400" y="1141173"/>
          <a:ext cx="5689600" cy="70848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tr-TR" sz="2400" kern="1200" dirty="0"/>
            <a:t>Yapay Zeka Alt Alanları</a:t>
          </a:r>
        </a:p>
      </dsp:txBody>
      <dsp:txXfrm>
        <a:off x="440985" y="1175758"/>
        <a:ext cx="5620430" cy="639310"/>
      </dsp:txXfrm>
    </dsp:sp>
    <dsp:sp modelId="{C96F5AF3-C29B-4CE2-95EC-EC0A69C0C36A}">
      <dsp:nvSpPr>
        <dsp:cNvPr id="0" name=""/>
        <dsp:cNvSpPr/>
      </dsp:nvSpPr>
      <dsp:spPr>
        <a:xfrm>
          <a:off x="0" y="2584053"/>
          <a:ext cx="8128000" cy="604800"/>
        </a:xfrm>
        <a:prstGeom prst="rect">
          <a:avLst/>
        </a:prstGeom>
        <a:solidFill>
          <a:schemeClr val="lt1">
            <a:alpha val="90000"/>
            <a:hueOff val="0"/>
            <a:satOff val="0"/>
            <a:lumOff val="0"/>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014238-345E-4406-A0B0-631E3078EDDC}">
      <dsp:nvSpPr>
        <dsp:cNvPr id="0" name=""/>
        <dsp:cNvSpPr/>
      </dsp:nvSpPr>
      <dsp:spPr>
        <a:xfrm>
          <a:off x="406400" y="2229813"/>
          <a:ext cx="5689600" cy="70848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tr-TR" sz="2400" kern="1200" dirty="0"/>
            <a:t>Günlük Yaşamda Yapay Zeka </a:t>
          </a:r>
        </a:p>
      </dsp:txBody>
      <dsp:txXfrm>
        <a:off x="440985" y="2264398"/>
        <a:ext cx="5620430" cy="639310"/>
      </dsp:txXfrm>
    </dsp:sp>
    <dsp:sp modelId="{0839C047-59AD-4A14-A807-A1110F05192E}">
      <dsp:nvSpPr>
        <dsp:cNvPr id="0" name=""/>
        <dsp:cNvSpPr/>
      </dsp:nvSpPr>
      <dsp:spPr>
        <a:xfrm>
          <a:off x="0" y="3672693"/>
          <a:ext cx="8128000" cy="604800"/>
        </a:xfrm>
        <a:prstGeom prst="rect">
          <a:avLst/>
        </a:prstGeom>
        <a:solidFill>
          <a:schemeClr val="lt1">
            <a:alpha val="90000"/>
            <a:hueOff val="0"/>
            <a:satOff val="0"/>
            <a:lumOff val="0"/>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AD258-12DD-42E1-91D3-8FF020507E54}">
      <dsp:nvSpPr>
        <dsp:cNvPr id="0" name=""/>
        <dsp:cNvSpPr/>
      </dsp:nvSpPr>
      <dsp:spPr>
        <a:xfrm>
          <a:off x="406400" y="3318453"/>
          <a:ext cx="5689600" cy="70848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tr-TR" sz="2400" kern="1200" dirty="0"/>
            <a:t>Yapay </a:t>
          </a:r>
          <a:r>
            <a:rPr lang="tr-TR" sz="2400" kern="1200" dirty="0" err="1"/>
            <a:t>Zeka’nın</a:t>
          </a:r>
          <a:r>
            <a:rPr lang="tr-TR" sz="2400" kern="1200" dirty="0"/>
            <a:t> Tarihçesi </a:t>
          </a:r>
        </a:p>
      </dsp:txBody>
      <dsp:txXfrm>
        <a:off x="440985" y="3353038"/>
        <a:ext cx="5620430" cy="639310"/>
      </dsp:txXfrm>
    </dsp:sp>
    <dsp:sp modelId="{C2F149AE-2F1F-4ADD-9B79-456AB32C93AD}">
      <dsp:nvSpPr>
        <dsp:cNvPr id="0" name=""/>
        <dsp:cNvSpPr/>
      </dsp:nvSpPr>
      <dsp:spPr>
        <a:xfrm>
          <a:off x="0" y="4761333"/>
          <a:ext cx="8128000" cy="6048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7AE15B-8513-401F-8511-CC677D11396A}">
      <dsp:nvSpPr>
        <dsp:cNvPr id="0" name=""/>
        <dsp:cNvSpPr/>
      </dsp:nvSpPr>
      <dsp:spPr>
        <a:xfrm>
          <a:off x="406400" y="4407093"/>
          <a:ext cx="5689600" cy="70848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1066800">
            <a:lnSpc>
              <a:spcPct val="90000"/>
            </a:lnSpc>
            <a:spcBef>
              <a:spcPct val="0"/>
            </a:spcBef>
            <a:spcAft>
              <a:spcPct val="35000"/>
            </a:spcAft>
            <a:buNone/>
          </a:pPr>
          <a:r>
            <a:rPr lang="tr-TR" sz="2400" kern="1200" dirty="0"/>
            <a:t>Yapay </a:t>
          </a:r>
          <a:r>
            <a:rPr lang="tr-TR" sz="2400" kern="1200" dirty="0" err="1"/>
            <a:t>Zeka’nın</a:t>
          </a:r>
          <a:r>
            <a:rPr lang="tr-TR" sz="2400" kern="1200" dirty="0"/>
            <a:t> Öncüleri</a:t>
          </a:r>
        </a:p>
      </dsp:txBody>
      <dsp:txXfrm>
        <a:off x="440985" y="4441678"/>
        <a:ext cx="562043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0C75C-ACB0-41DB-BC82-792DDF7DCCE6}">
      <dsp:nvSpPr>
        <dsp:cNvPr id="0" name=""/>
        <dsp:cNvSpPr/>
      </dsp:nvSpPr>
      <dsp:spPr>
        <a:xfrm>
          <a:off x="0"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tr-TR" sz="6500" kern="1200"/>
        </a:p>
      </dsp:txBody>
      <dsp:txXfrm>
        <a:off x="0" y="39687"/>
        <a:ext cx="3286125" cy="1971675"/>
      </dsp:txXfrm>
    </dsp:sp>
    <dsp:sp modelId="{4ADB3E01-4877-40AE-AD94-B715D21CE401}">
      <dsp:nvSpPr>
        <dsp:cNvPr id="0" name=""/>
        <dsp:cNvSpPr/>
      </dsp:nvSpPr>
      <dsp:spPr>
        <a:xfrm>
          <a:off x="3614737"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tr-TR" sz="6500" kern="1200"/>
        </a:p>
      </dsp:txBody>
      <dsp:txXfrm>
        <a:off x="3614737" y="39687"/>
        <a:ext cx="3286125" cy="1971675"/>
      </dsp:txXfrm>
    </dsp:sp>
    <dsp:sp modelId="{78BFAC60-378B-4810-94D7-543C1CEA3640}">
      <dsp:nvSpPr>
        <dsp:cNvPr id="0" name=""/>
        <dsp:cNvSpPr/>
      </dsp:nvSpPr>
      <dsp:spPr>
        <a:xfrm>
          <a:off x="7229475" y="39687"/>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tr-TR" sz="6500" kern="1200"/>
        </a:p>
      </dsp:txBody>
      <dsp:txXfrm>
        <a:off x="7229475" y="39687"/>
        <a:ext cx="3286125" cy="1971675"/>
      </dsp:txXfrm>
    </dsp:sp>
    <dsp:sp modelId="{69727898-4BB7-4479-896B-C7681A415DC6}">
      <dsp:nvSpPr>
        <dsp:cNvPr id="0" name=""/>
        <dsp:cNvSpPr/>
      </dsp:nvSpPr>
      <dsp:spPr>
        <a:xfrm>
          <a:off x="1807368"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tr-TR" sz="6500" kern="1200"/>
        </a:p>
      </dsp:txBody>
      <dsp:txXfrm>
        <a:off x="1807368" y="2339975"/>
        <a:ext cx="3286125" cy="1971675"/>
      </dsp:txXfrm>
    </dsp:sp>
    <dsp:sp modelId="{4D61477C-369F-4B67-B0CC-9B79E22D88D4}">
      <dsp:nvSpPr>
        <dsp:cNvPr id="0" name=""/>
        <dsp:cNvSpPr/>
      </dsp:nvSpPr>
      <dsp:spPr>
        <a:xfrm>
          <a:off x="5422106" y="2339975"/>
          <a:ext cx="3286125" cy="19716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tr-TR" sz="6500" kern="1200"/>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52C65B-8C31-23EB-B41B-927D8ABBBF1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D00B790-BC10-DE70-7C75-AEDF0C095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D688582-EC84-F399-633B-B1702BF5E75A}"/>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CDB0A9CE-3558-0BAA-6304-D0B3D30CF0C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993656D-A7AA-A216-3C42-E3E61B892DF9}"/>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260496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B7299D-E034-DDD9-55F1-1819A1F5AC0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09F7B0-9264-59B2-8CAE-1773AC6478F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07966C-1281-5616-B1D7-47F7ADD1EE90}"/>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7E607260-0F43-A8D5-7B38-09FEE6B53AB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C99026-6BCA-C78E-ACF1-85E60B0A5953}"/>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393333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D0E786F4-A001-4581-7DAD-130A8F913EF5}"/>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3A1F206-A556-7315-CAF7-8BAD0F2A65AD}"/>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EF212CE-1952-6CDE-FC12-64D25D688265}"/>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8DA96EA9-B1E1-BE92-530E-081830D3EBE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1EF6702-AB59-893E-991B-5D9570B8163C}"/>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365265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3/11/2025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93891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3/11/2025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3420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3/11/2025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67893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3/11/2025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9265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3/11/2025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1184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3/11/2025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26533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3/11/2025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00999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3/11/2025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09933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7C2826-F5A9-FD15-427A-DFFA7839272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BE8C12-7FA8-6805-16D5-704C6F08F67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64ACC56-FE28-045F-C664-68006EB08B7C}"/>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6E23FC12-8C5A-83DE-18F8-A46E21C4748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151E07A-752C-3C35-809B-976F7AC62E90}"/>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2899404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3/11/2025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4602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3/11/2025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03325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3/11/2025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717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5AF63C-AE02-6651-76BB-86C720239FB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7F76321-30C1-B026-0E04-02B8B41F59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7073A52-64DA-0726-86ED-E8BF1F585F3D}"/>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7D0E29CF-D630-E0CE-40E1-3794FF065B8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2C5E5F-422D-3CDC-5F60-C877C03F49F4}"/>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4046551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467E4F-038C-1153-A487-B3E593FFD53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9C04A8F-FE46-3F9E-F9E1-37DD732BCBA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56CD940-B0A4-397B-63DB-5D0F0D9440D9}"/>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0D714BC-7FA6-46E6-06BA-53039248542A}"/>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6" name="Alt Bilgi Yer Tutucusu 5">
            <a:extLst>
              <a:ext uri="{FF2B5EF4-FFF2-40B4-BE49-F238E27FC236}">
                <a16:creationId xmlns:a16="http://schemas.microsoft.com/office/drawing/2014/main" id="{2C24E872-F894-AB0C-E412-7295978B1C9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6B6059-D240-9619-2B7B-CAF14C096579}"/>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3576650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E1A10B-511B-8CA6-DD04-5C8F084D0B1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CACCC0-F7D0-6836-E09B-E15F0438F6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AA5669B-3FF6-893C-05C3-B4B38038F52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4812746-540E-7D49-7282-A0EEAD5201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A968A53-FFC8-B869-7CF0-7D38B6DCAD9F}"/>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5488689-C4CB-AD56-B501-4808FE6DD145}"/>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8" name="Alt Bilgi Yer Tutucusu 7">
            <a:extLst>
              <a:ext uri="{FF2B5EF4-FFF2-40B4-BE49-F238E27FC236}">
                <a16:creationId xmlns:a16="http://schemas.microsoft.com/office/drawing/2014/main" id="{23887821-653B-7ECF-EF8E-CA6A2097B6C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934419E-9FB5-8C06-48D2-66A21E0ED17E}"/>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83614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F1DF0B-E6FD-A02C-9480-D3E8A7E6C08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153C31A-0963-CFED-6A18-8A050CD6A1D8}"/>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4" name="Alt Bilgi Yer Tutucusu 3">
            <a:extLst>
              <a:ext uri="{FF2B5EF4-FFF2-40B4-BE49-F238E27FC236}">
                <a16:creationId xmlns:a16="http://schemas.microsoft.com/office/drawing/2014/main" id="{C0C5B9B5-443B-DF24-6FEC-4B90D2290C9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E978F88-61A2-9405-FB65-953C259AD00B}"/>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3711793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3D8C47A-53A0-064E-F3AC-CEFD00B192B2}"/>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3" name="Alt Bilgi Yer Tutucusu 2">
            <a:extLst>
              <a:ext uri="{FF2B5EF4-FFF2-40B4-BE49-F238E27FC236}">
                <a16:creationId xmlns:a16="http://schemas.microsoft.com/office/drawing/2014/main" id="{603F1C80-237E-0DC1-CB01-B8958074D7AA}"/>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A950AF4-A85A-A42C-B977-C17343519FFE}"/>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385221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CF45F0-8698-2E05-83F2-BD3C38BE9DA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4F50ADEE-800F-2F24-7AC6-CF53F9C63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D78A4E2-DC10-696F-F328-C955A2FA6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2FF109-1996-AA79-B7FB-B6BF4C88B52A}"/>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6" name="Alt Bilgi Yer Tutucusu 5">
            <a:extLst>
              <a:ext uri="{FF2B5EF4-FFF2-40B4-BE49-F238E27FC236}">
                <a16:creationId xmlns:a16="http://schemas.microsoft.com/office/drawing/2014/main" id="{BD96D8A9-DAAB-D81B-95BD-C72817843C0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F2670E3-DB62-1059-391A-789E23B1737C}"/>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2767121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65A989-769C-2A17-8C01-9FAB5ADCCFA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32819F9-D59C-0EF6-43AB-891F11084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C956E68E-D0C0-F3B9-7189-8E773EA459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34CACE9-7488-A0E7-3632-0739EDFF3BE6}"/>
              </a:ext>
            </a:extLst>
          </p:cNvPr>
          <p:cNvSpPr>
            <a:spLocks noGrp="1"/>
          </p:cNvSpPr>
          <p:nvPr>
            <p:ph type="dt" sz="half" idx="10"/>
          </p:nvPr>
        </p:nvSpPr>
        <p:spPr/>
        <p:txBody>
          <a:bodyPr/>
          <a:lstStyle/>
          <a:p>
            <a:fld id="{72C6E103-16DD-4DB2-9F9F-F36338196E93}" type="datetimeFigureOut">
              <a:rPr lang="tr-TR" smtClean="0"/>
              <a:t>11.03.2025</a:t>
            </a:fld>
            <a:endParaRPr lang="tr-TR"/>
          </a:p>
        </p:txBody>
      </p:sp>
      <p:sp>
        <p:nvSpPr>
          <p:cNvPr id="6" name="Alt Bilgi Yer Tutucusu 5">
            <a:extLst>
              <a:ext uri="{FF2B5EF4-FFF2-40B4-BE49-F238E27FC236}">
                <a16:creationId xmlns:a16="http://schemas.microsoft.com/office/drawing/2014/main" id="{E67667AF-D6A1-5E98-FC49-F67D6308DE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F78F057-F86C-E4E8-6317-178C65A3DBB0}"/>
              </a:ext>
            </a:extLst>
          </p:cNvPr>
          <p:cNvSpPr>
            <a:spLocks noGrp="1"/>
          </p:cNvSpPr>
          <p:nvPr>
            <p:ph type="sldNum" sz="quarter" idx="12"/>
          </p:nvPr>
        </p:nvSpPr>
        <p:spPr/>
        <p:txBody>
          <a:bodyPr/>
          <a:lstStyle/>
          <a:p>
            <a:fld id="{DBE65888-014E-490D-A6C8-666A2B71170E}" type="slidenum">
              <a:rPr lang="tr-TR" smtClean="0"/>
              <a:t>‹#›</a:t>
            </a:fld>
            <a:endParaRPr lang="tr-TR"/>
          </a:p>
        </p:txBody>
      </p:sp>
    </p:spTree>
    <p:extLst>
      <p:ext uri="{BB962C8B-B14F-4D97-AF65-F5344CB8AC3E}">
        <p14:creationId xmlns:p14="http://schemas.microsoft.com/office/powerpoint/2010/main" val="730669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2E62C49-67B2-9E28-702E-0FB5180E74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2BF49A0-9F61-84B1-7B3F-5AECBF10F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170FCC0-5674-6146-1C73-414F2B486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C6E103-16DD-4DB2-9F9F-F36338196E93}" type="datetimeFigureOut">
              <a:rPr lang="tr-TR" smtClean="0"/>
              <a:t>11.03.2025</a:t>
            </a:fld>
            <a:endParaRPr lang="tr-TR"/>
          </a:p>
        </p:txBody>
      </p:sp>
      <p:sp>
        <p:nvSpPr>
          <p:cNvPr id="5" name="Alt Bilgi Yer Tutucusu 4">
            <a:extLst>
              <a:ext uri="{FF2B5EF4-FFF2-40B4-BE49-F238E27FC236}">
                <a16:creationId xmlns:a16="http://schemas.microsoft.com/office/drawing/2014/main" id="{A0A5D2C3-38E1-D62E-3363-0926969A6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3E8D4A44-737B-E699-D4BA-C09236BBD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E65888-014E-490D-A6C8-666A2B71170E}" type="slidenum">
              <a:rPr lang="tr-TR" smtClean="0"/>
              <a:t>‹#›</a:t>
            </a:fld>
            <a:endParaRPr lang="tr-TR"/>
          </a:p>
        </p:txBody>
      </p:sp>
    </p:spTree>
    <p:extLst>
      <p:ext uri="{BB962C8B-B14F-4D97-AF65-F5344CB8AC3E}">
        <p14:creationId xmlns:p14="http://schemas.microsoft.com/office/powerpoint/2010/main" val="1850070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3/11/2025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393021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algn="ctr"/>
            <a:r>
              <a:rPr lang="tr-TR" sz="4400" dirty="0">
                <a:solidFill>
                  <a:srgbClr val="7030A0"/>
                </a:solidFill>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algn="ctr"/>
            <a:r>
              <a:rPr lang="tr-TR" sz="5400">
                <a:solidFill>
                  <a:srgbClr val="FF0000"/>
                </a:solidFill>
              </a:rPr>
              <a:t>arinesaka</a:t>
            </a:r>
            <a:r>
              <a:rPr lang="tr-TR" sz="5400" dirty="0">
                <a:solidFill>
                  <a:srgbClr val="FF0000"/>
                </a:solidFill>
              </a:rPr>
              <a:t>.com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r>
              <a:rPr lang="tr-TR" sz="3600" b="1" dirty="0">
                <a:solidFill>
                  <a:schemeClr val="accent6"/>
                </a:solidFill>
                <a:latin typeface="Arial Black" panose="020B0A04020102020204" pitchFamily="34" charset="0"/>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algn="ctr"/>
            <a:r>
              <a:rPr lang="tr-TR" sz="7200" b="1" dirty="0">
                <a:solidFill>
                  <a:srgbClr val="FFFF00"/>
                </a:solidFill>
                <a:latin typeface="Algerian" panose="04020705040A02060702" pitchFamily="82" charset="0"/>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251130-C036-F98D-A17F-B35278A9AB4D}"/>
              </a:ext>
            </a:extLst>
          </p:cNvPr>
          <p:cNvSpPr>
            <a:spLocks noGrp="1"/>
          </p:cNvSpPr>
          <p:nvPr>
            <p:ph type="ctrTitle"/>
          </p:nvPr>
        </p:nvSpPr>
        <p:spPr/>
        <p:txBody>
          <a:bodyPr/>
          <a:lstStyle/>
          <a:p>
            <a:endParaRPr lang="tr-TR" dirty="0"/>
          </a:p>
        </p:txBody>
      </p:sp>
      <p:sp>
        <p:nvSpPr>
          <p:cNvPr id="3" name="Alt Başlık 2">
            <a:extLst>
              <a:ext uri="{FF2B5EF4-FFF2-40B4-BE49-F238E27FC236}">
                <a16:creationId xmlns:a16="http://schemas.microsoft.com/office/drawing/2014/main" id="{122A56F5-BC59-6ADA-8F38-7CA54707AE2F}"/>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231B4B7C-E19E-BD4E-C5A4-FAFAC73DA575}"/>
              </a:ext>
            </a:extLst>
          </p:cNvPr>
          <p:cNvPicPr>
            <a:picLocks noChangeAspect="1"/>
          </p:cNvPicPr>
          <p:nvPr/>
        </p:nvPicPr>
        <p:blipFill>
          <a:blip r:embed="rId2"/>
          <a:stretch>
            <a:fillRect/>
          </a:stretch>
        </p:blipFill>
        <p:spPr>
          <a:xfrm>
            <a:off x="0" y="0"/>
            <a:ext cx="12192000" cy="6857999"/>
          </a:xfrm>
          <a:prstGeom prst="rect">
            <a:avLst/>
          </a:prstGeom>
        </p:spPr>
      </p:pic>
      <p:pic>
        <p:nvPicPr>
          <p:cNvPr id="5"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3"/>
          <a:srcRect t="15730"/>
          <a:stretch/>
        </p:blipFill>
        <p:spPr>
          <a:xfrm>
            <a:off x="10" y="5"/>
            <a:ext cx="12191980" cy="6857990"/>
          </a:xfrm>
          <a:prstGeom prst="rect">
            <a:avLst/>
          </a:prstGeom>
        </p:spPr>
      </p:pic>
      <p:sp>
        <p:nvSpPr>
          <p:cNvPr id="6" name="Metin kutusu 5">
            <a:extLst>
              <a:ext uri="{FF2B5EF4-FFF2-40B4-BE49-F238E27FC236}">
                <a16:creationId xmlns:a16="http://schemas.microsoft.com/office/drawing/2014/main" id="{2DD6AE18-8220-D609-6422-300BFA5B4612}"/>
              </a:ext>
            </a:extLst>
          </p:cNvPr>
          <p:cNvSpPr txBox="1"/>
          <p:nvPr/>
        </p:nvSpPr>
        <p:spPr>
          <a:xfrm>
            <a:off x="-11" y="291362"/>
            <a:ext cx="12191989" cy="830997"/>
          </a:xfrm>
          <a:prstGeom prst="rect">
            <a:avLst/>
          </a:prstGeom>
          <a:noFill/>
        </p:spPr>
        <p:txBody>
          <a:bodyPr wrap="square" rtlCol="0">
            <a:spAutoFit/>
          </a:bodyPr>
          <a:lstStyle/>
          <a:p>
            <a:pPr algn="ctr"/>
            <a:r>
              <a:rPr lang="tr-TR" sz="4800" dirty="0"/>
              <a:t>İÇİNDEKİLER</a:t>
            </a:r>
          </a:p>
        </p:txBody>
      </p:sp>
      <p:graphicFrame>
        <p:nvGraphicFramePr>
          <p:cNvPr id="7" name="Diyagram 6">
            <a:extLst>
              <a:ext uri="{FF2B5EF4-FFF2-40B4-BE49-F238E27FC236}">
                <a16:creationId xmlns:a16="http://schemas.microsoft.com/office/drawing/2014/main" id="{2EE30FA6-14FA-9B3B-1D8F-C07EA9F210BD}"/>
              </a:ext>
            </a:extLst>
          </p:cNvPr>
          <p:cNvGraphicFramePr/>
          <p:nvPr>
            <p:extLst>
              <p:ext uri="{D42A27DB-BD31-4B8C-83A1-F6EECF244321}">
                <p14:modId xmlns:p14="http://schemas.microsoft.com/office/powerpoint/2010/main" val="3953219139"/>
              </p:ext>
            </p:extLst>
          </p:nvPr>
        </p:nvGraphicFramePr>
        <p:xfrm>
          <a:off x="301522" y="114797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5623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5DB0ED-CEDE-4812-53DE-7E4B3675723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17C4C7B-D71C-B9C6-C1E3-D66F90AAD0A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DE26C165-5093-ED91-4421-C03231190AF7}"/>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76F6BD1F-6038-221B-7E0A-00D20B0391A4}"/>
              </a:ext>
            </a:extLst>
          </p:cNvPr>
          <p:cNvSpPr txBox="1"/>
          <p:nvPr/>
        </p:nvSpPr>
        <p:spPr>
          <a:xfrm>
            <a:off x="0" y="334587"/>
            <a:ext cx="12192000" cy="830997"/>
          </a:xfrm>
          <a:prstGeom prst="rect">
            <a:avLst/>
          </a:prstGeom>
          <a:noFill/>
        </p:spPr>
        <p:txBody>
          <a:bodyPr wrap="square" rtlCol="0">
            <a:spAutoFit/>
          </a:bodyPr>
          <a:lstStyle/>
          <a:p>
            <a:pPr algn="ctr"/>
            <a:r>
              <a:rPr lang="tr-TR" sz="4800" dirty="0"/>
              <a:t>YAPAY ZEKA NEDİR?</a:t>
            </a:r>
          </a:p>
        </p:txBody>
      </p:sp>
      <p:pic>
        <p:nvPicPr>
          <p:cNvPr id="6" name="Resim 5">
            <a:extLst>
              <a:ext uri="{FF2B5EF4-FFF2-40B4-BE49-F238E27FC236}">
                <a16:creationId xmlns:a16="http://schemas.microsoft.com/office/drawing/2014/main" id="{5E58B10C-7B84-CC4A-9DA8-5D3C051CB27D}"/>
              </a:ext>
            </a:extLst>
          </p:cNvPr>
          <p:cNvPicPr>
            <a:picLocks noChangeAspect="1"/>
          </p:cNvPicPr>
          <p:nvPr/>
        </p:nvPicPr>
        <p:blipFill>
          <a:blip r:embed="rId3"/>
          <a:stretch>
            <a:fillRect/>
          </a:stretch>
        </p:blipFill>
        <p:spPr>
          <a:xfrm>
            <a:off x="6331497" y="1923072"/>
            <a:ext cx="5860503" cy="6160888"/>
          </a:xfrm>
          <a:prstGeom prst="rect">
            <a:avLst/>
          </a:prstGeom>
        </p:spPr>
      </p:pic>
      <p:sp>
        <p:nvSpPr>
          <p:cNvPr id="7" name="Metin kutusu 6">
            <a:extLst>
              <a:ext uri="{FF2B5EF4-FFF2-40B4-BE49-F238E27FC236}">
                <a16:creationId xmlns:a16="http://schemas.microsoft.com/office/drawing/2014/main" id="{32D29A49-B57F-16AD-BF13-6D500E16C39E}"/>
              </a:ext>
            </a:extLst>
          </p:cNvPr>
          <p:cNvSpPr txBox="1"/>
          <p:nvPr/>
        </p:nvSpPr>
        <p:spPr>
          <a:xfrm>
            <a:off x="321638" y="2573930"/>
            <a:ext cx="5688222" cy="3108543"/>
          </a:xfrm>
          <a:prstGeom prst="rect">
            <a:avLst/>
          </a:prstGeom>
          <a:noFill/>
        </p:spPr>
        <p:txBody>
          <a:bodyPr wrap="square" rtlCol="0">
            <a:spAutoFit/>
          </a:bodyPr>
          <a:lstStyle/>
          <a:p>
            <a:r>
              <a:rPr lang="tr-TR" sz="2800" b="1" dirty="0"/>
              <a:t>Yapay Zeka</a:t>
            </a:r>
            <a:r>
              <a:rPr lang="tr-TR" sz="2800" dirty="0"/>
              <a:t>, bilgisayar sistemlerinin insan benzeri zekaya sahip olmasını sağlayan bir teknolojidir. Bu sistemler, çeşitli görevleri gerçekleştirmek için programlanmış algoritmalar ve veri analitiği kullanarak çalışır.</a:t>
            </a:r>
          </a:p>
        </p:txBody>
      </p:sp>
    </p:spTree>
    <p:extLst>
      <p:ext uri="{BB962C8B-B14F-4D97-AF65-F5344CB8AC3E}">
        <p14:creationId xmlns:p14="http://schemas.microsoft.com/office/powerpoint/2010/main" val="42102238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D69BA3-7857-3A8E-47D1-AF2EC07CC528}"/>
              </a:ext>
            </a:extLst>
          </p:cNvPr>
          <p:cNvSpPr>
            <a:spLocks noGrp="1"/>
          </p:cNvSpPr>
          <p:nvPr>
            <p:ph type="title"/>
          </p:nvPr>
        </p:nvSpPr>
        <p:spPr/>
        <p:txBody>
          <a:bodyPr/>
          <a:lstStyle/>
          <a:p>
            <a:endParaRPr lang="tr-TR"/>
          </a:p>
        </p:txBody>
      </p:sp>
      <p:graphicFrame>
        <p:nvGraphicFramePr>
          <p:cNvPr id="9" name="İçerik Yer Tutucusu 8">
            <a:extLst>
              <a:ext uri="{FF2B5EF4-FFF2-40B4-BE49-F238E27FC236}">
                <a16:creationId xmlns:a16="http://schemas.microsoft.com/office/drawing/2014/main" id="{C88689BC-1FD3-66F1-5E82-1E7CB991D91A}"/>
              </a:ext>
            </a:extLst>
          </p:cNvPr>
          <p:cNvGraphicFramePr>
            <a:graphicFrameLocks noGrp="1"/>
          </p:cNvGraphicFramePr>
          <p:nvPr>
            <p:ph idx="1"/>
            <p:extLst>
              <p:ext uri="{D42A27DB-BD31-4B8C-83A1-F6EECF244321}">
                <p14:modId xmlns:p14="http://schemas.microsoft.com/office/powerpoint/2010/main" val="17139192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Resim 3">
            <a:extLst>
              <a:ext uri="{FF2B5EF4-FFF2-40B4-BE49-F238E27FC236}">
                <a16:creationId xmlns:a16="http://schemas.microsoft.com/office/drawing/2014/main" id="{60EA3E07-FCE1-3C61-4194-2B612B8D6519}"/>
              </a:ext>
            </a:extLst>
          </p:cNvPr>
          <p:cNvPicPr>
            <a:picLocks noChangeAspect="1"/>
          </p:cNvPicPr>
          <p:nvPr/>
        </p:nvPicPr>
        <p:blipFill>
          <a:blip r:embed="rId7"/>
          <a:stretch>
            <a:fillRect/>
          </a:stretch>
        </p:blipFill>
        <p:spPr>
          <a:xfrm>
            <a:off x="-1" y="1"/>
            <a:ext cx="12192000" cy="6857999"/>
          </a:xfrm>
          <a:prstGeom prst="rect">
            <a:avLst/>
          </a:prstGeom>
        </p:spPr>
      </p:pic>
      <p:sp>
        <p:nvSpPr>
          <p:cNvPr id="5" name="Metin kutusu 4">
            <a:extLst>
              <a:ext uri="{FF2B5EF4-FFF2-40B4-BE49-F238E27FC236}">
                <a16:creationId xmlns:a16="http://schemas.microsoft.com/office/drawing/2014/main" id="{15810D62-EAA9-3B1E-DB80-11EF3EE1C6E0}"/>
              </a:ext>
            </a:extLst>
          </p:cNvPr>
          <p:cNvSpPr txBox="1"/>
          <p:nvPr/>
        </p:nvSpPr>
        <p:spPr>
          <a:xfrm>
            <a:off x="-3" y="484852"/>
            <a:ext cx="12191999" cy="830997"/>
          </a:xfrm>
          <a:prstGeom prst="rect">
            <a:avLst/>
          </a:prstGeom>
          <a:noFill/>
        </p:spPr>
        <p:txBody>
          <a:bodyPr wrap="square" rtlCol="0">
            <a:spAutoFit/>
          </a:bodyPr>
          <a:lstStyle/>
          <a:p>
            <a:pPr algn="ctr"/>
            <a:r>
              <a:rPr lang="tr-TR" sz="4800" dirty="0"/>
              <a:t>YAPAY ZEKA ALT ALANLARI</a:t>
            </a:r>
          </a:p>
        </p:txBody>
      </p:sp>
      <p:pic>
        <p:nvPicPr>
          <p:cNvPr id="6" name="Resim 5">
            <a:extLst>
              <a:ext uri="{FF2B5EF4-FFF2-40B4-BE49-F238E27FC236}">
                <a16:creationId xmlns:a16="http://schemas.microsoft.com/office/drawing/2014/main" id="{7D5A17D9-EDF2-D70D-7079-C45B9A80FBD5}"/>
              </a:ext>
            </a:extLst>
          </p:cNvPr>
          <p:cNvPicPr>
            <a:picLocks noChangeAspect="1"/>
          </p:cNvPicPr>
          <p:nvPr/>
        </p:nvPicPr>
        <p:blipFill>
          <a:blip r:embed="rId8"/>
          <a:stretch>
            <a:fillRect/>
          </a:stretch>
        </p:blipFill>
        <p:spPr>
          <a:xfrm>
            <a:off x="7159627" y="1825626"/>
            <a:ext cx="5032374" cy="5032374"/>
          </a:xfrm>
          <a:prstGeom prst="rect">
            <a:avLst/>
          </a:prstGeom>
        </p:spPr>
      </p:pic>
      <p:sp>
        <p:nvSpPr>
          <p:cNvPr id="7" name="Metin kutusu 6">
            <a:extLst>
              <a:ext uri="{FF2B5EF4-FFF2-40B4-BE49-F238E27FC236}">
                <a16:creationId xmlns:a16="http://schemas.microsoft.com/office/drawing/2014/main" id="{74C7580B-099D-3090-B60B-BD4C63CBE2F7}"/>
              </a:ext>
            </a:extLst>
          </p:cNvPr>
          <p:cNvSpPr txBox="1"/>
          <p:nvPr/>
        </p:nvSpPr>
        <p:spPr>
          <a:xfrm>
            <a:off x="0" y="1825624"/>
            <a:ext cx="7159627" cy="1938992"/>
          </a:xfrm>
          <a:prstGeom prst="rect">
            <a:avLst/>
          </a:prstGeom>
          <a:noFill/>
        </p:spPr>
        <p:txBody>
          <a:bodyPr wrap="square" rtlCol="0">
            <a:spAutoFit/>
          </a:bodyPr>
          <a:lstStyle/>
          <a:p>
            <a:r>
              <a:rPr lang="tr-TR" sz="2400" dirty="0"/>
              <a:t>Günümüzde </a:t>
            </a:r>
            <a:r>
              <a:rPr lang="tr-TR" sz="2400" b="1" dirty="0"/>
              <a:t>Yapay </a:t>
            </a:r>
            <a:r>
              <a:rPr lang="tr-TR" sz="2400" b="1" dirty="0" err="1"/>
              <a:t>Zeka’nın</a:t>
            </a:r>
            <a:r>
              <a:rPr lang="tr-TR" sz="2400" b="1" dirty="0"/>
              <a:t> </a:t>
            </a:r>
            <a:r>
              <a:rPr lang="tr-TR" sz="2400" dirty="0"/>
              <a:t>kapsamı o kadar arttı ki matematik ve fen bilimleri gibi bilim dalları gibi artık alt alanlara ayrılmaya başlandı bir bilim dalı olarak nitelendirilmeyi bekliyor. İşte </a:t>
            </a:r>
            <a:r>
              <a:rPr lang="tr-TR" sz="2400" b="1" dirty="0"/>
              <a:t>Yapay </a:t>
            </a:r>
            <a:r>
              <a:rPr lang="tr-TR" sz="2400" b="1" dirty="0" err="1"/>
              <a:t>Zeka’nın</a:t>
            </a:r>
            <a:r>
              <a:rPr lang="tr-TR" sz="2400" b="1" dirty="0"/>
              <a:t> </a:t>
            </a:r>
            <a:r>
              <a:rPr lang="tr-TR" sz="2400" dirty="0"/>
              <a:t>alt alanları:</a:t>
            </a:r>
          </a:p>
        </p:txBody>
      </p:sp>
      <p:sp>
        <p:nvSpPr>
          <p:cNvPr id="8" name="Metin kutusu 7">
            <a:extLst>
              <a:ext uri="{FF2B5EF4-FFF2-40B4-BE49-F238E27FC236}">
                <a16:creationId xmlns:a16="http://schemas.microsoft.com/office/drawing/2014/main" id="{C3DAA88F-56DB-43D0-1566-59D8D27DD4A3}"/>
              </a:ext>
            </a:extLst>
          </p:cNvPr>
          <p:cNvSpPr txBox="1"/>
          <p:nvPr/>
        </p:nvSpPr>
        <p:spPr>
          <a:xfrm>
            <a:off x="229437" y="4011701"/>
            <a:ext cx="3350376" cy="1938992"/>
          </a:xfrm>
          <a:prstGeom prst="rect">
            <a:avLst/>
          </a:prstGeom>
          <a:noFill/>
        </p:spPr>
        <p:txBody>
          <a:bodyPr wrap="square" rtlCol="0">
            <a:spAutoFit/>
          </a:bodyPr>
          <a:lstStyle/>
          <a:p>
            <a:r>
              <a:rPr lang="tr-TR" sz="2400" dirty="0">
                <a:solidFill>
                  <a:srgbClr val="FF0000"/>
                </a:solidFill>
                <a:highlight>
                  <a:srgbClr val="FFFF00"/>
                </a:highlight>
              </a:rPr>
              <a:t>Makine Öğrenmesi</a:t>
            </a:r>
          </a:p>
          <a:p>
            <a:endParaRPr lang="tr-TR" sz="2400" dirty="0">
              <a:solidFill>
                <a:srgbClr val="FF0000"/>
              </a:solidFill>
              <a:highlight>
                <a:srgbClr val="FFFF00"/>
              </a:highlight>
            </a:endParaRPr>
          </a:p>
          <a:p>
            <a:r>
              <a:rPr lang="tr-TR" sz="2400" dirty="0">
                <a:solidFill>
                  <a:srgbClr val="FF0000"/>
                </a:solidFill>
                <a:highlight>
                  <a:srgbClr val="FFFF00"/>
                </a:highlight>
              </a:rPr>
              <a:t>Derin Öğrenme</a:t>
            </a:r>
          </a:p>
          <a:p>
            <a:r>
              <a:rPr lang="tr-TR" sz="2400" dirty="0">
                <a:solidFill>
                  <a:srgbClr val="FF0000"/>
                </a:solidFill>
                <a:highlight>
                  <a:srgbClr val="FFFF00"/>
                </a:highlight>
              </a:rPr>
              <a:t> </a:t>
            </a:r>
          </a:p>
          <a:p>
            <a:r>
              <a:rPr lang="tr-TR" sz="2400" dirty="0">
                <a:solidFill>
                  <a:srgbClr val="FF0000"/>
                </a:solidFill>
                <a:highlight>
                  <a:srgbClr val="FFFF00"/>
                </a:highlight>
              </a:rPr>
              <a:t>Doğal Dil İşleme (NLP)</a:t>
            </a:r>
          </a:p>
        </p:txBody>
      </p:sp>
      <p:sp>
        <p:nvSpPr>
          <p:cNvPr id="10" name="Metin kutusu 9">
            <a:extLst>
              <a:ext uri="{FF2B5EF4-FFF2-40B4-BE49-F238E27FC236}">
                <a16:creationId xmlns:a16="http://schemas.microsoft.com/office/drawing/2014/main" id="{5F6CA59E-489A-BCED-A913-C3BC5A1D9EFB}"/>
              </a:ext>
            </a:extLst>
          </p:cNvPr>
          <p:cNvSpPr txBox="1"/>
          <p:nvPr/>
        </p:nvSpPr>
        <p:spPr>
          <a:xfrm>
            <a:off x="4188576" y="4011701"/>
            <a:ext cx="2518611" cy="1200329"/>
          </a:xfrm>
          <a:prstGeom prst="rect">
            <a:avLst/>
          </a:prstGeom>
          <a:noFill/>
        </p:spPr>
        <p:txBody>
          <a:bodyPr wrap="square" rtlCol="0">
            <a:spAutoFit/>
          </a:bodyPr>
          <a:lstStyle/>
          <a:p>
            <a:r>
              <a:rPr lang="tr-TR" sz="2400" dirty="0">
                <a:solidFill>
                  <a:srgbClr val="FF0000"/>
                </a:solidFill>
                <a:highlight>
                  <a:srgbClr val="FFFF00"/>
                </a:highlight>
              </a:rPr>
              <a:t>Bulanık Mantık,</a:t>
            </a:r>
          </a:p>
          <a:p>
            <a:endParaRPr lang="tr-TR" sz="2400" dirty="0">
              <a:solidFill>
                <a:srgbClr val="FF0000"/>
              </a:solidFill>
              <a:highlight>
                <a:srgbClr val="FFFF00"/>
              </a:highlight>
            </a:endParaRPr>
          </a:p>
          <a:p>
            <a:r>
              <a:rPr lang="tr-TR" sz="2400" dirty="0">
                <a:solidFill>
                  <a:srgbClr val="FF0000"/>
                </a:solidFill>
                <a:highlight>
                  <a:srgbClr val="FFFF00"/>
                </a:highlight>
              </a:rPr>
              <a:t>Robotik</a:t>
            </a:r>
          </a:p>
        </p:txBody>
      </p:sp>
    </p:spTree>
    <p:extLst>
      <p:ext uri="{BB962C8B-B14F-4D97-AF65-F5344CB8AC3E}">
        <p14:creationId xmlns:p14="http://schemas.microsoft.com/office/powerpoint/2010/main" val="117161300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E66450-521B-AFAB-0629-BCAD9CC49B4B}"/>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2B6DB126-A63C-353B-98F2-B59C8E809FDA}"/>
              </a:ext>
            </a:extLst>
          </p:cNvPr>
          <p:cNvPicPr>
            <a:picLocks noChangeAspect="1"/>
          </p:cNvPicPr>
          <p:nvPr/>
        </p:nvPicPr>
        <p:blipFill>
          <a:blip r:embed="rId2"/>
          <a:stretch>
            <a:fillRect/>
          </a:stretch>
        </p:blipFill>
        <p:spPr>
          <a:xfrm>
            <a:off x="0" y="10023"/>
            <a:ext cx="12192000" cy="6857999"/>
          </a:xfrm>
          <a:prstGeom prst="rect">
            <a:avLst/>
          </a:prstGeom>
        </p:spPr>
      </p:pic>
      <p:pic>
        <p:nvPicPr>
          <p:cNvPr id="8" name="İçerik Yer Tutucusu 7" descr="giyim, oğlan, kişi, şahıs, kız içeren bir resim&#10;&#10;Yapay zeka tarafından oluşturulan içerik yanlış olabilir.">
            <a:extLst>
              <a:ext uri="{FF2B5EF4-FFF2-40B4-BE49-F238E27FC236}">
                <a16:creationId xmlns:a16="http://schemas.microsoft.com/office/drawing/2014/main" id="{E1391216-5B6C-9F85-EF4B-EB96D4040B42}"/>
              </a:ext>
            </a:extLst>
          </p:cNvPr>
          <p:cNvPicPr>
            <a:picLocks noGrp="1" noChangeAspect="1"/>
          </p:cNvPicPr>
          <p:nvPr>
            <p:ph idx="1"/>
          </p:nvPr>
        </p:nvPicPr>
        <p:blipFill>
          <a:blip r:embed="rId3"/>
          <a:stretch>
            <a:fillRect/>
          </a:stretch>
        </p:blipFill>
        <p:spPr>
          <a:xfrm>
            <a:off x="0" y="1538938"/>
            <a:ext cx="5329084" cy="5329084"/>
          </a:xfrm>
        </p:spPr>
      </p:pic>
      <p:sp>
        <p:nvSpPr>
          <p:cNvPr id="6" name="Metin kutusu 5">
            <a:extLst>
              <a:ext uri="{FF2B5EF4-FFF2-40B4-BE49-F238E27FC236}">
                <a16:creationId xmlns:a16="http://schemas.microsoft.com/office/drawing/2014/main" id="{FCEC9076-EA32-6C17-2E20-F4B85EEFD269}"/>
              </a:ext>
            </a:extLst>
          </p:cNvPr>
          <p:cNvSpPr txBox="1"/>
          <p:nvPr/>
        </p:nvSpPr>
        <p:spPr>
          <a:xfrm>
            <a:off x="0" y="375147"/>
            <a:ext cx="12192000" cy="769441"/>
          </a:xfrm>
          <a:prstGeom prst="rect">
            <a:avLst/>
          </a:prstGeom>
          <a:noFill/>
        </p:spPr>
        <p:txBody>
          <a:bodyPr wrap="square" rtlCol="0">
            <a:spAutoFit/>
          </a:bodyPr>
          <a:lstStyle/>
          <a:p>
            <a:pPr algn="ctr"/>
            <a:r>
              <a:rPr lang="tr-TR" sz="4400" dirty="0"/>
              <a:t>GÜNLÜK YAŞAMDA YAPAY ZEKA </a:t>
            </a:r>
          </a:p>
        </p:txBody>
      </p:sp>
      <p:sp>
        <p:nvSpPr>
          <p:cNvPr id="9" name="Metin kutusu 8">
            <a:extLst>
              <a:ext uri="{FF2B5EF4-FFF2-40B4-BE49-F238E27FC236}">
                <a16:creationId xmlns:a16="http://schemas.microsoft.com/office/drawing/2014/main" id="{FEBAE162-F6E6-3BCF-4B5C-8C02CFABF620}"/>
              </a:ext>
            </a:extLst>
          </p:cNvPr>
          <p:cNvSpPr txBox="1"/>
          <p:nvPr/>
        </p:nvSpPr>
        <p:spPr>
          <a:xfrm>
            <a:off x="5869858" y="2298145"/>
            <a:ext cx="5781368" cy="3416320"/>
          </a:xfrm>
          <a:prstGeom prst="rect">
            <a:avLst/>
          </a:prstGeom>
          <a:noFill/>
        </p:spPr>
        <p:txBody>
          <a:bodyPr wrap="square" rtlCol="0">
            <a:spAutoFit/>
          </a:bodyPr>
          <a:lstStyle/>
          <a:p>
            <a:r>
              <a:rPr lang="tr-TR" sz="2400" b="1" dirty="0"/>
              <a:t>Yapay Zeka </a:t>
            </a:r>
            <a:r>
              <a:rPr lang="tr-TR" sz="2400" dirty="0"/>
              <a:t>artık her alanda kullanılmaya başlandı. Örneğin artık bir bilgi öğrenmek istediğimizde arama motorlarında aratmak yerine </a:t>
            </a:r>
            <a:r>
              <a:rPr lang="tr-TR" sz="2400" b="1" dirty="0"/>
              <a:t>Yapay </a:t>
            </a:r>
            <a:r>
              <a:rPr lang="tr-TR" sz="2400" b="1" dirty="0" err="1"/>
              <a:t>Zeka’ya</a:t>
            </a:r>
            <a:r>
              <a:rPr lang="tr-TR" sz="2400" b="1" dirty="0"/>
              <a:t> </a:t>
            </a:r>
            <a:r>
              <a:rPr lang="tr-TR" sz="2400" dirty="0"/>
              <a:t>soruyoruz veya bir resim istediğimizde internette araştırmak yerine </a:t>
            </a:r>
            <a:r>
              <a:rPr lang="tr-TR" sz="2400" b="1" dirty="0"/>
              <a:t>Yapay </a:t>
            </a:r>
            <a:r>
              <a:rPr lang="tr-TR" sz="2400" b="1" dirty="0" err="1"/>
              <a:t>Zeka’ya</a:t>
            </a:r>
            <a:r>
              <a:rPr lang="tr-TR" sz="2400" b="1" dirty="0"/>
              <a:t> </a:t>
            </a:r>
            <a:r>
              <a:rPr lang="tr-TR" sz="2400" dirty="0"/>
              <a:t>çizdiriyoruz veya </a:t>
            </a:r>
            <a:r>
              <a:rPr lang="tr-TR" sz="2400" dirty="0" err="1"/>
              <a:t>ingilizce</a:t>
            </a:r>
            <a:r>
              <a:rPr lang="tr-TR" sz="2400" dirty="0"/>
              <a:t> öğrenmek için kurs </a:t>
            </a:r>
            <a:r>
              <a:rPr lang="tr-TR" sz="2400" dirty="0" err="1"/>
              <a:t>kurs</a:t>
            </a:r>
            <a:r>
              <a:rPr lang="tr-TR" sz="2400" dirty="0"/>
              <a:t> dolaşmak yerine internette </a:t>
            </a:r>
            <a:r>
              <a:rPr lang="tr-TR" sz="2400" b="1" dirty="0"/>
              <a:t>Yapay Zeka </a:t>
            </a:r>
            <a:r>
              <a:rPr lang="tr-TR" sz="2400" dirty="0"/>
              <a:t>ile pratik yapıyoruz.</a:t>
            </a:r>
          </a:p>
        </p:txBody>
      </p:sp>
    </p:spTree>
    <p:extLst>
      <p:ext uri="{BB962C8B-B14F-4D97-AF65-F5344CB8AC3E}">
        <p14:creationId xmlns:p14="http://schemas.microsoft.com/office/powerpoint/2010/main" val="1222290635"/>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7C1932-864B-CBB5-4D32-F2E541379557}"/>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FEBC947D-78EC-61A0-391A-26C645F3C731}"/>
              </a:ext>
            </a:extLst>
          </p:cNvPr>
          <p:cNvPicPr>
            <a:picLocks noChangeAspect="1"/>
          </p:cNvPicPr>
          <p:nvPr/>
        </p:nvPicPr>
        <p:blipFill>
          <a:blip r:embed="rId2"/>
          <a:stretch>
            <a:fillRect/>
          </a:stretch>
        </p:blipFill>
        <p:spPr>
          <a:xfrm>
            <a:off x="0" y="0"/>
            <a:ext cx="12192000" cy="6857999"/>
          </a:xfrm>
          <a:prstGeom prst="rect">
            <a:avLst/>
          </a:prstGeom>
        </p:spPr>
      </p:pic>
      <p:pic>
        <p:nvPicPr>
          <p:cNvPr id="9" name="İçerik Yer Tutucusu 8" descr="giyim, adam, insan, sandalye, Toplantı içeren bir resim">
            <a:extLst>
              <a:ext uri="{FF2B5EF4-FFF2-40B4-BE49-F238E27FC236}">
                <a16:creationId xmlns:a16="http://schemas.microsoft.com/office/drawing/2014/main" id="{31927129-8410-649C-45DF-02A5DD8A2743}"/>
              </a:ext>
            </a:extLst>
          </p:cNvPr>
          <p:cNvPicPr>
            <a:picLocks noGrp="1" noChangeAspect="1"/>
          </p:cNvPicPr>
          <p:nvPr>
            <p:ph idx="1"/>
          </p:nvPr>
        </p:nvPicPr>
        <p:blipFill>
          <a:blip r:embed="rId3"/>
          <a:stretch>
            <a:fillRect/>
          </a:stretch>
        </p:blipFill>
        <p:spPr>
          <a:xfrm>
            <a:off x="7032805" y="1698804"/>
            <a:ext cx="5159195" cy="5159195"/>
          </a:xfrm>
        </p:spPr>
      </p:pic>
      <p:sp>
        <p:nvSpPr>
          <p:cNvPr id="5" name="Metin kutusu 4">
            <a:extLst>
              <a:ext uri="{FF2B5EF4-FFF2-40B4-BE49-F238E27FC236}">
                <a16:creationId xmlns:a16="http://schemas.microsoft.com/office/drawing/2014/main" id="{C5A0D1D8-587E-0815-6068-2CB29AAF0A92}"/>
              </a:ext>
            </a:extLst>
          </p:cNvPr>
          <p:cNvSpPr txBox="1"/>
          <p:nvPr/>
        </p:nvSpPr>
        <p:spPr>
          <a:xfrm>
            <a:off x="-1" y="357009"/>
            <a:ext cx="12192000" cy="769441"/>
          </a:xfrm>
          <a:prstGeom prst="rect">
            <a:avLst/>
          </a:prstGeom>
          <a:noFill/>
        </p:spPr>
        <p:txBody>
          <a:bodyPr wrap="square" rtlCol="0">
            <a:spAutoFit/>
          </a:bodyPr>
          <a:lstStyle/>
          <a:p>
            <a:pPr algn="ctr"/>
            <a:r>
              <a:rPr lang="tr-TR" sz="4400" dirty="0"/>
              <a:t>YAPAY ZEKA’NIN TARİHÇESİ</a:t>
            </a:r>
          </a:p>
        </p:txBody>
      </p:sp>
      <p:sp>
        <p:nvSpPr>
          <p:cNvPr id="10" name="Metin kutusu 9">
            <a:extLst>
              <a:ext uri="{FF2B5EF4-FFF2-40B4-BE49-F238E27FC236}">
                <a16:creationId xmlns:a16="http://schemas.microsoft.com/office/drawing/2014/main" id="{7A3CA7D4-C8CF-A328-B4ED-E35FAD91A96F}"/>
              </a:ext>
            </a:extLst>
          </p:cNvPr>
          <p:cNvSpPr txBox="1"/>
          <p:nvPr/>
        </p:nvSpPr>
        <p:spPr>
          <a:xfrm>
            <a:off x="373627" y="2074606"/>
            <a:ext cx="6440128" cy="4277229"/>
          </a:xfrm>
          <a:prstGeom prst="rect">
            <a:avLst/>
          </a:prstGeom>
          <a:noFill/>
        </p:spPr>
        <p:txBody>
          <a:bodyPr wrap="square" rtlCol="0">
            <a:spAutoFit/>
          </a:bodyPr>
          <a:lstStyle/>
          <a:p>
            <a:r>
              <a:rPr lang="tr-TR" sz="2400" dirty="0"/>
              <a:t>Yapay Zeka kavramı, 1956 yılında Dartmouth Konferansı'nda ortaya çıkmıştır. Bu konferans, Yapay Zeka araştırmalarının başlangıcı olarak kabul edilir. 1960'larda, ilk Yapay Zeka programları geliştirildi. 1980'lerde ise, Yapay Zeka araştırmalarında ve uygulamalarında önemli girişimler oldu. 2000'li yıllara gelindiğinde, bilgisayarların gelişmesi sayesinde Yapay Zeka uygulamaları hızla yaygınlaştı ve derin öğrenme teknikleri kullanılmaya başladı.</a:t>
            </a:r>
          </a:p>
        </p:txBody>
      </p:sp>
    </p:spTree>
    <p:extLst>
      <p:ext uri="{BB962C8B-B14F-4D97-AF65-F5344CB8AC3E}">
        <p14:creationId xmlns:p14="http://schemas.microsoft.com/office/powerpoint/2010/main" val="13362472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9EC865-27E9-30DB-6823-CFB8774D05B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7E60C02-0BCF-5B55-7D45-82A5C86A90AB}"/>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A5727914-F21D-EE77-CD67-5592B92E413D}"/>
              </a:ext>
            </a:extLst>
          </p:cNvPr>
          <p:cNvPicPr>
            <a:picLocks noChangeAspect="1"/>
          </p:cNvPicPr>
          <p:nvPr/>
        </p:nvPicPr>
        <p:blipFill>
          <a:blip r:embed="rId2"/>
          <a:stretch>
            <a:fillRect/>
          </a:stretch>
        </p:blipFill>
        <p:spPr>
          <a:xfrm>
            <a:off x="-2" y="1"/>
            <a:ext cx="12192000" cy="6857999"/>
          </a:xfrm>
          <a:prstGeom prst="rect">
            <a:avLst/>
          </a:prstGeom>
        </p:spPr>
      </p:pic>
      <p:sp>
        <p:nvSpPr>
          <p:cNvPr id="5" name="Metin kutusu 4">
            <a:extLst>
              <a:ext uri="{FF2B5EF4-FFF2-40B4-BE49-F238E27FC236}">
                <a16:creationId xmlns:a16="http://schemas.microsoft.com/office/drawing/2014/main" id="{266BDCE2-FE28-D7E5-712A-9771F4C71081}"/>
              </a:ext>
            </a:extLst>
          </p:cNvPr>
          <p:cNvSpPr txBox="1"/>
          <p:nvPr/>
        </p:nvSpPr>
        <p:spPr>
          <a:xfrm>
            <a:off x="-1" y="397423"/>
            <a:ext cx="12191999" cy="769441"/>
          </a:xfrm>
          <a:prstGeom prst="rect">
            <a:avLst/>
          </a:prstGeom>
          <a:noFill/>
        </p:spPr>
        <p:txBody>
          <a:bodyPr wrap="square" rtlCol="0">
            <a:spAutoFit/>
          </a:bodyPr>
          <a:lstStyle/>
          <a:p>
            <a:pPr algn="ctr"/>
            <a:r>
              <a:rPr lang="tr-TR" sz="4400" dirty="0"/>
              <a:t>YAPAY ZEKA’NIN ÖNCÜLERİ</a:t>
            </a:r>
          </a:p>
        </p:txBody>
      </p:sp>
      <p:sp>
        <p:nvSpPr>
          <p:cNvPr id="7" name="Metin kutusu 6">
            <a:extLst>
              <a:ext uri="{FF2B5EF4-FFF2-40B4-BE49-F238E27FC236}">
                <a16:creationId xmlns:a16="http://schemas.microsoft.com/office/drawing/2014/main" id="{1076BCA0-11C6-7012-8CE5-9EC0A7A48A46}"/>
              </a:ext>
            </a:extLst>
          </p:cNvPr>
          <p:cNvSpPr txBox="1"/>
          <p:nvPr/>
        </p:nvSpPr>
        <p:spPr>
          <a:xfrm>
            <a:off x="6430300" y="3054995"/>
            <a:ext cx="4965290" cy="2677656"/>
          </a:xfrm>
          <a:prstGeom prst="rect">
            <a:avLst/>
          </a:prstGeom>
          <a:noFill/>
        </p:spPr>
        <p:txBody>
          <a:bodyPr wrap="square" rtlCol="0">
            <a:spAutoFit/>
          </a:bodyPr>
          <a:lstStyle/>
          <a:p>
            <a:r>
              <a:rPr lang="tr-TR" sz="2400" dirty="0"/>
              <a:t>Dartmouth konferansında, John McCarthy, </a:t>
            </a:r>
            <a:r>
              <a:rPr lang="tr-TR" sz="2400" dirty="0" err="1"/>
              <a:t>Marvin</a:t>
            </a:r>
            <a:r>
              <a:rPr lang="tr-TR" sz="2400" dirty="0"/>
              <a:t> </a:t>
            </a:r>
            <a:r>
              <a:rPr lang="tr-TR" sz="2400" dirty="0" err="1"/>
              <a:t>Minsky</a:t>
            </a:r>
            <a:r>
              <a:rPr lang="tr-TR" sz="2400" dirty="0"/>
              <a:t>, </a:t>
            </a:r>
            <a:r>
              <a:rPr lang="tr-TR" sz="2400" dirty="0" err="1"/>
              <a:t>Nathaniel</a:t>
            </a:r>
            <a:r>
              <a:rPr lang="tr-TR" sz="2400" dirty="0"/>
              <a:t> Rochester ve Claude Shannon gibi önemli isimler, makinelerin düşünme, öğrenme ve problem çözme yeteneklerini incelemek için bir araya gelmiştir.</a:t>
            </a:r>
          </a:p>
        </p:txBody>
      </p:sp>
      <p:pic>
        <p:nvPicPr>
          <p:cNvPr id="8" name="Resim 7">
            <a:extLst>
              <a:ext uri="{FF2B5EF4-FFF2-40B4-BE49-F238E27FC236}">
                <a16:creationId xmlns:a16="http://schemas.microsoft.com/office/drawing/2014/main" id="{FDA762EF-9466-E07F-457E-CBF228C292EE}"/>
              </a:ext>
            </a:extLst>
          </p:cNvPr>
          <p:cNvPicPr>
            <a:picLocks noChangeAspect="1"/>
          </p:cNvPicPr>
          <p:nvPr/>
        </p:nvPicPr>
        <p:blipFill>
          <a:blip r:embed="rId3"/>
          <a:stretch>
            <a:fillRect/>
          </a:stretch>
        </p:blipFill>
        <p:spPr>
          <a:xfrm>
            <a:off x="0" y="1966451"/>
            <a:ext cx="5987845" cy="4891547"/>
          </a:xfrm>
          <a:prstGeom prst="rect">
            <a:avLst/>
          </a:prstGeom>
        </p:spPr>
      </p:pic>
    </p:spTree>
    <p:extLst>
      <p:ext uri="{BB962C8B-B14F-4D97-AF65-F5344CB8AC3E}">
        <p14:creationId xmlns:p14="http://schemas.microsoft.com/office/powerpoint/2010/main" val="3694496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93</TotalTime>
  <Words>277</Words>
  <Application>Microsoft Office PowerPoint</Application>
  <PresentationFormat>Geniş ekran</PresentationFormat>
  <Paragraphs>29</Paragraphs>
  <Slides>8</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8</vt:i4>
      </vt:variant>
    </vt:vector>
  </HeadingPairs>
  <TitlesOfParts>
    <vt:vector size="16"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8</cp:revision>
  <dcterms:created xsi:type="dcterms:W3CDTF">2025-03-01T21:13:02Z</dcterms:created>
  <dcterms:modified xsi:type="dcterms:W3CDTF">2025-03-11T20:53:38Z</dcterms:modified>
</cp:coreProperties>
</file>