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8" r:id="rId3"/>
    <p:sldId id="256"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409568B-4D6A-4E18-A7B5-32C308D8E7B3}"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tr-TR"/>
        </a:p>
      </dgm:t>
    </dgm:pt>
    <dgm:pt modelId="{8C63B675-B002-415B-B1F5-4A647C0939E5}">
      <dgm:prSet phldrT="[Metin]"/>
      <dgm:spPr/>
      <dgm:t>
        <a:bodyPr/>
        <a:lstStyle/>
        <a:p>
          <a:r>
            <a:rPr lang="tr-TR" dirty="0"/>
            <a:t>Yapay Zeka Nedir?</a:t>
          </a:r>
        </a:p>
      </dgm:t>
    </dgm:pt>
    <dgm:pt modelId="{29A9C181-BA35-4493-8641-7FE819A42BC4}" type="parTrans" cxnId="{7A303264-5975-4FE1-AA33-683D255C132E}">
      <dgm:prSet/>
      <dgm:spPr/>
      <dgm:t>
        <a:bodyPr/>
        <a:lstStyle/>
        <a:p>
          <a:endParaRPr lang="tr-TR"/>
        </a:p>
      </dgm:t>
    </dgm:pt>
    <dgm:pt modelId="{A487E89F-9E3E-4BFE-B3EC-B1F8CFA99A9B}" type="sibTrans" cxnId="{7A303264-5975-4FE1-AA33-683D255C132E}">
      <dgm:prSet/>
      <dgm:spPr/>
      <dgm:t>
        <a:bodyPr/>
        <a:lstStyle/>
        <a:p>
          <a:endParaRPr lang="tr-TR"/>
        </a:p>
      </dgm:t>
    </dgm:pt>
    <dgm:pt modelId="{79D5E12C-563B-4C20-B18E-EF1F0476E4AB}">
      <dgm:prSet phldrT="[Metin]"/>
      <dgm:spPr/>
      <dgm:t>
        <a:bodyPr/>
        <a:lstStyle/>
        <a:p>
          <a:r>
            <a:rPr lang="tr-TR" dirty="0"/>
            <a:t>Yapay Zeka Alt Alanları</a:t>
          </a:r>
        </a:p>
      </dgm:t>
    </dgm:pt>
    <dgm:pt modelId="{5A44FF16-23B2-4659-A688-97B205F32A2C}" type="parTrans" cxnId="{24AFF362-4118-4CDC-86B0-887DF378CBE5}">
      <dgm:prSet/>
      <dgm:spPr/>
      <dgm:t>
        <a:bodyPr/>
        <a:lstStyle/>
        <a:p>
          <a:endParaRPr lang="tr-TR"/>
        </a:p>
      </dgm:t>
    </dgm:pt>
    <dgm:pt modelId="{C1AAFE0D-7765-4EED-8625-E7E90BF61E0D}" type="sibTrans" cxnId="{24AFF362-4118-4CDC-86B0-887DF378CBE5}">
      <dgm:prSet/>
      <dgm:spPr/>
      <dgm:t>
        <a:bodyPr/>
        <a:lstStyle/>
        <a:p>
          <a:endParaRPr lang="tr-TR"/>
        </a:p>
      </dgm:t>
    </dgm:pt>
    <dgm:pt modelId="{91DBE8E0-9F27-4C76-A761-26ADB7ECF1E0}">
      <dgm:prSet phldrT="[Metin]"/>
      <dgm:spPr/>
      <dgm:t>
        <a:bodyPr/>
        <a:lstStyle/>
        <a:p>
          <a:r>
            <a:rPr lang="tr-TR" dirty="0"/>
            <a:t>Günlük Yaşamda Yapay Zeka </a:t>
          </a:r>
        </a:p>
      </dgm:t>
    </dgm:pt>
    <dgm:pt modelId="{18CF627A-75B4-47D1-82B1-4DD1F59B1AA8}" type="parTrans" cxnId="{FCC40445-31D5-473D-B491-0F31D7C1D027}">
      <dgm:prSet/>
      <dgm:spPr/>
      <dgm:t>
        <a:bodyPr/>
        <a:lstStyle/>
        <a:p>
          <a:endParaRPr lang="tr-TR"/>
        </a:p>
      </dgm:t>
    </dgm:pt>
    <dgm:pt modelId="{27756F3B-9140-4E11-89FD-E8FC56BB3D29}" type="sibTrans" cxnId="{FCC40445-31D5-473D-B491-0F31D7C1D027}">
      <dgm:prSet/>
      <dgm:spPr/>
      <dgm:t>
        <a:bodyPr/>
        <a:lstStyle/>
        <a:p>
          <a:endParaRPr lang="tr-TR"/>
        </a:p>
      </dgm:t>
    </dgm:pt>
    <dgm:pt modelId="{F422682E-EA62-457A-B1ED-60E602268682}">
      <dgm:prSet phldrT="[Metin]"/>
      <dgm:spPr/>
      <dgm:t>
        <a:bodyPr/>
        <a:lstStyle/>
        <a:p>
          <a:r>
            <a:rPr lang="tr-TR" dirty="0"/>
            <a:t>Yapay </a:t>
          </a:r>
          <a:r>
            <a:rPr lang="tr-TR" dirty="0" err="1"/>
            <a:t>Zeka’nın</a:t>
          </a:r>
          <a:r>
            <a:rPr lang="tr-TR" dirty="0"/>
            <a:t> Tarihçesi </a:t>
          </a:r>
        </a:p>
      </dgm:t>
    </dgm:pt>
    <dgm:pt modelId="{A18630C1-3392-4252-8924-797D1448D2EC}" type="parTrans" cxnId="{AD328021-FE4D-409E-B14E-BADC01A49F38}">
      <dgm:prSet/>
      <dgm:spPr/>
      <dgm:t>
        <a:bodyPr/>
        <a:lstStyle/>
        <a:p>
          <a:endParaRPr lang="tr-TR"/>
        </a:p>
      </dgm:t>
    </dgm:pt>
    <dgm:pt modelId="{087120FB-47CA-4906-9AFD-D93BEC74A941}" type="sibTrans" cxnId="{AD328021-FE4D-409E-B14E-BADC01A49F38}">
      <dgm:prSet/>
      <dgm:spPr/>
      <dgm:t>
        <a:bodyPr/>
        <a:lstStyle/>
        <a:p>
          <a:endParaRPr lang="tr-TR"/>
        </a:p>
      </dgm:t>
    </dgm:pt>
    <dgm:pt modelId="{A6B42BE9-ECFF-4E65-B427-0FC7816F34AF}">
      <dgm:prSet phldrT="[Metin]"/>
      <dgm:spPr/>
      <dgm:t>
        <a:bodyPr/>
        <a:lstStyle/>
        <a:p>
          <a:r>
            <a:rPr lang="tr-TR" dirty="0"/>
            <a:t>Yapay </a:t>
          </a:r>
          <a:r>
            <a:rPr lang="tr-TR" dirty="0" err="1"/>
            <a:t>Zeka’nın</a:t>
          </a:r>
          <a:r>
            <a:rPr lang="tr-TR" dirty="0"/>
            <a:t> Öncüleri</a:t>
          </a:r>
        </a:p>
      </dgm:t>
    </dgm:pt>
    <dgm:pt modelId="{0E37C075-F62F-49FA-B1B4-0DCDA5759F74}" type="parTrans" cxnId="{1889B37F-8CE3-4D64-95D7-5C729D7B2AA1}">
      <dgm:prSet/>
      <dgm:spPr/>
      <dgm:t>
        <a:bodyPr/>
        <a:lstStyle/>
        <a:p>
          <a:endParaRPr lang="tr-TR"/>
        </a:p>
      </dgm:t>
    </dgm:pt>
    <dgm:pt modelId="{22D0FD4E-4660-4F0C-B10C-7BA09A559937}" type="sibTrans" cxnId="{1889B37F-8CE3-4D64-95D7-5C729D7B2AA1}">
      <dgm:prSet/>
      <dgm:spPr/>
      <dgm:t>
        <a:bodyPr/>
        <a:lstStyle/>
        <a:p>
          <a:endParaRPr lang="tr-TR"/>
        </a:p>
      </dgm:t>
    </dgm:pt>
    <dgm:pt modelId="{A950DBA9-669D-4FD3-909F-DEA9738E772E}" type="pres">
      <dgm:prSet presAssocID="{E409568B-4D6A-4E18-A7B5-32C308D8E7B3}" presName="linear" presStyleCnt="0">
        <dgm:presLayoutVars>
          <dgm:dir/>
          <dgm:animLvl val="lvl"/>
          <dgm:resizeHandles val="exact"/>
        </dgm:presLayoutVars>
      </dgm:prSet>
      <dgm:spPr/>
    </dgm:pt>
    <dgm:pt modelId="{8EE3F174-9B9B-445E-B693-8EB1701F4124}" type="pres">
      <dgm:prSet presAssocID="{8C63B675-B002-415B-B1F5-4A647C0939E5}" presName="parentLin" presStyleCnt="0"/>
      <dgm:spPr/>
    </dgm:pt>
    <dgm:pt modelId="{A6D7BBE4-355B-4729-96D2-3A5C423E4E65}" type="pres">
      <dgm:prSet presAssocID="{8C63B675-B002-415B-B1F5-4A647C0939E5}" presName="parentLeftMargin" presStyleLbl="node1" presStyleIdx="0" presStyleCnt="5"/>
      <dgm:spPr/>
    </dgm:pt>
    <dgm:pt modelId="{54EE66EF-7390-4A39-BCAD-8FF628EB0DFE}" type="pres">
      <dgm:prSet presAssocID="{8C63B675-B002-415B-B1F5-4A647C0939E5}" presName="parentText" presStyleLbl="node1" presStyleIdx="0" presStyleCnt="5">
        <dgm:presLayoutVars>
          <dgm:chMax val="0"/>
          <dgm:bulletEnabled val="1"/>
        </dgm:presLayoutVars>
      </dgm:prSet>
      <dgm:spPr/>
    </dgm:pt>
    <dgm:pt modelId="{44211991-06AB-443E-ABCF-0DDC206F5D39}" type="pres">
      <dgm:prSet presAssocID="{8C63B675-B002-415B-B1F5-4A647C0939E5}" presName="negativeSpace" presStyleCnt="0"/>
      <dgm:spPr/>
    </dgm:pt>
    <dgm:pt modelId="{6BA27423-7458-4D4A-B221-07328851671A}" type="pres">
      <dgm:prSet presAssocID="{8C63B675-B002-415B-B1F5-4A647C0939E5}" presName="childText" presStyleLbl="conFgAcc1" presStyleIdx="0" presStyleCnt="5">
        <dgm:presLayoutVars>
          <dgm:bulletEnabled val="1"/>
        </dgm:presLayoutVars>
      </dgm:prSet>
      <dgm:spPr/>
    </dgm:pt>
    <dgm:pt modelId="{F252FAD4-D989-4929-B294-E8165BE1E259}" type="pres">
      <dgm:prSet presAssocID="{A487E89F-9E3E-4BFE-B3EC-B1F8CFA99A9B}" presName="spaceBetweenRectangles" presStyleCnt="0"/>
      <dgm:spPr/>
    </dgm:pt>
    <dgm:pt modelId="{246F9572-F860-4D28-8DDF-AEDC4D0E8075}" type="pres">
      <dgm:prSet presAssocID="{79D5E12C-563B-4C20-B18E-EF1F0476E4AB}" presName="parentLin" presStyleCnt="0"/>
      <dgm:spPr/>
    </dgm:pt>
    <dgm:pt modelId="{0F325825-8BC3-4FC0-B76A-59AE243B28C9}" type="pres">
      <dgm:prSet presAssocID="{79D5E12C-563B-4C20-B18E-EF1F0476E4AB}" presName="parentLeftMargin" presStyleLbl="node1" presStyleIdx="0" presStyleCnt="5"/>
      <dgm:spPr/>
    </dgm:pt>
    <dgm:pt modelId="{361D02BB-D711-498D-901F-07259F589A05}" type="pres">
      <dgm:prSet presAssocID="{79D5E12C-563B-4C20-B18E-EF1F0476E4AB}" presName="parentText" presStyleLbl="node1" presStyleIdx="1" presStyleCnt="5">
        <dgm:presLayoutVars>
          <dgm:chMax val="0"/>
          <dgm:bulletEnabled val="1"/>
        </dgm:presLayoutVars>
      </dgm:prSet>
      <dgm:spPr/>
    </dgm:pt>
    <dgm:pt modelId="{ED5BF86E-7982-4393-840B-28AE9D4914F3}" type="pres">
      <dgm:prSet presAssocID="{79D5E12C-563B-4C20-B18E-EF1F0476E4AB}" presName="negativeSpace" presStyleCnt="0"/>
      <dgm:spPr/>
    </dgm:pt>
    <dgm:pt modelId="{ECC81685-0213-4AE9-8E24-0399879320FB}" type="pres">
      <dgm:prSet presAssocID="{79D5E12C-563B-4C20-B18E-EF1F0476E4AB}" presName="childText" presStyleLbl="conFgAcc1" presStyleIdx="1" presStyleCnt="5">
        <dgm:presLayoutVars>
          <dgm:bulletEnabled val="1"/>
        </dgm:presLayoutVars>
      </dgm:prSet>
      <dgm:spPr/>
    </dgm:pt>
    <dgm:pt modelId="{D27CF68C-94F4-4C4D-A616-008A652C822D}" type="pres">
      <dgm:prSet presAssocID="{C1AAFE0D-7765-4EED-8625-E7E90BF61E0D}" presName="spaceBetweenRectangles" presStyleCnt="0"/>
      <dgm:spPr/>
    </dgm:pt>
    <dgm:pt modelId="{11AEBC70-2309-4E1E-AF5F-3F89523EC95E}" type="pres">
      <dgm:prSet presAssocID="{91DBE8E0-9F27-4C76-A761-26ADB7ECF1E0}" presName="parentLin" presStyleCnt="0"/>
      <dgm:spPr/>
    </dgm:pt>
    <dgm:pt modelId="{3C2D462F-AC28-43CE-B19B-E40E77C1EDA0}" type="pres">
      <dgm:prSet presAssocID="{91DBE8E0-9F27-4C76-A761-26ADB7ECF1E0}" presName="parentLeftMargin" presStyleLbl="node1" presStyleIdx="1" presStyleCnt="5"/>
      <dgm:spPr/>
    </dgm:pt>
    <dgm:pt modelId="{83014238-345E-4406-A0B0-631E3078EDDC}" type="pres">
      <dgm:prSet presAssocID="{91DBE8E0-9F27-4C76-A761-26ADB7ECF1E0}" presName="parentText" presStyleLbl="node1" presStyleIdx="2" presStyleCnt="5">
        <dgm:presLayoutVars>
          <dgm:chMax val="0"/>
          <dgm:bulletEnabled val="1"/>
        </dgm:presLayoutVars>
      </dgm:prSet>
      <dgm:spPr/>
    </dgm:pt>
    <dgm:pt modelId="{EB3D8525-3C7A-43DC-B38C-7C42930B9129}" type="pres">
      <dgm:prSet presAssocID="{91DBE8E0-9F27-4C76-A761-26ADB7ECF1E0}" presName="negativeSpace" presStyleCnt="0"/>
      <dgm:spPr/>
    </dgm:pt>
    <dgm:pt modelId="{C96F5AF3-C29B-4CE2-95EC-EC0A69C0C36A}" type="pres">
      <dgm:prSet presAssocID="{91DBE8E0-9F27-4C76-A761-26ADB7ECF1E0}" presName="childText" presStyleLbl="conFgAcc1" presStyleIdx="2" presStyleCnt="5">
        <dgm:presLayoutVars>
          <dgm:bulletEnabled val="1"/>
        </dgm:presLayoutVars>
      </dgm:prSet>
      <dgm:spPr/>
    </dgm:pt>
    <dgm:pt modelId="{4C1AA6C1-6BD7-493D-9209-D017BD074F5E}" type="pres">
      <dgm:prSet presAssocID="{27756F3B-9140-4E11-89FD-E8FC56BB3D29}" presName="spaceBetweenRectangles" presStyleCnt="0"/>
      <dgm:spPr/>
    </dgm:pt>
    <dgm:pt modelId="{6F95719B-252A-46C4-92BF-27744DFA518A}" type="pres">
      <dgm:prSet presAssocID="{F422682E-EA62-457A-B1ED-60E602268682}" presName="parentLin" presStyleCnt="0"/>
      <dgm:spPr/>
    </dgm:pt>
    <dgm:pt modelId="{5DFA8D09-33F9-4E72-A46F-117FEE82188E}" type="pres">
      <dgm:prSet presAssocID="{F422682E-EA62-457A-B1ED-60E602268682}" presName="parentLeftMargin" presStyleLbl="node1" presStyleIdx="2" presStyleCnt="5"/>
      <dgm:spPr/>
    </dgm:pt>
    <dgm:pt modelId="{A4AAD258-12DD-42E1-91D3-8FF020507E54}" type="pres">
      <dgm:prSet presAssocID="{F422682E-EA62-457A-B1ED-60E602268682}" presName="parentText" presStyleLbl="node1" presStyleIdx="3" presStyleCnt="5">
        <dgm:presLayoutVars>
          <dgm:chMax val="0"/>
          <dgm:bulletEnabled val="1"/>
        </dgm:presLayoutVars>
      </dgm:prSet>
      <dgm:spPr/>
    </dgm:pt>
    <dgm:pt modelId="{8E4BAA54-9941-412D-9609-53A11D8907E8}" type="pres">
      <dgm:prSet presAssocID="{F422682E-EA62-457A-B1ED-60E602268682}" presName="negativeSpace" presStyleCnt="0"/>
      <dgm:spPr/>
    </dgm:pt>
    <dgm:pt modelId="{0839C047-59AD-4A14-A807-A1110F05192E}" type="pres">
      <dgm:prSet presAssocID="{F422682E-EA62-457A-B1ED-60E602268682}" presName="childText" presStyleLbl="conFgAcc1" presStyleIdx="3" presStyleCnt="5">
        <dgm:presLayoutVars>
          <dgm:bulletEnabled val="1"/>
        </dgm:presLayoutVars>
      </dgm:prSet>
      <dgm:spPr/>
    </dgm:pt>
    <dgm:pt modelId="{0DB24BCB-8D29-4853-8F04-A5EF8749BB79}" type="pres">
      <dgm:prSet presAssocID="{087120FB-47CA-4906-9AFD-D93BEC74A941}" presName="spaceBetweenRectangles" presStyleCnt="0"/>
      <dgm:spPr/>
    </dgm:pt>
    <dgm:pt modelId="{E2BFDD91-C4B0-4F91-88F9-6AF30D58328D}" type="pres">
      <dgm:prSet presAssocID="{A6B42BE9-ECFF-4E65-B427-0FC7816F34AF}" presName="parentLin" presStyleCnt="0"/>
      <dgm:spPr/>
    </dgm:pt>
    <dgm:pt modelId="{CC55AD2A-2D6C-4E0C-908D-6623D6C0F42C}" type="pres">
      <dgm:prSet presAssocID="{A6B42BE9-ECFF-4E65-B427-0FC7816F34AF}" presName="parentLeftMargin" presStyleLbl="node1" presStyleIdx="3" presStyleCnt="5"/>
      <dgm:spPr/>
    </dgm:pt>
    <dgm:pt modelId="{2B7AE15B-8513-401F-8511-CC677D11396A}" type="pres">
      <dgm:prSet presAssocID="{A6B42BE9-ECFF-4E65-B427-0FC7816F34AF}" presName="parentText" presStyleLbl="node1" presStyleIdx="4" presStyleCnt="5">
        <dgm:presLayoutVars>
          <dgm:chMax val="0"/>
          <dgm:bulletEnabled val="1"/>
        </dgm:presLayoutVars>
      </dgm:prSet>
      <dgm:spPr/>
    </dgm:pt>
    <dgm:pt modelId="{4AFF6D48-1D46-4A97-9998-429A445068BF}" type="pres">
      <dgm:prSet presAssocID="{A6B42BE9-ECFF-4E65-B427-0FC7816F34AF}" presName="negativeSpace" presStyleCnt="0"/>
      <dgm:spPr/>
    </dgm:pt>
    <dgm:pt modelId="{C2F149AE-2F1F-4ADD-9B79-456AB32C93AD}" type="pres">
      <dgm:prSet presAssocID="{A6B42BE9-ECFF-4E65-B427-0FC7816F34AF}" presName="childText" presStyleLbl="conFgAcc1" presStyleIdx="4" presStyleCnt="5">
        <dgm:presLayoutVars>
          <dgm:bulletEnabled val="1"/>
        </dgm:presLayoutVars>
      </dgm:prSet>
      <dgm:spPr/>
    </dgm:pt>
  </dgm:ptLst>
  <dgm:cxnLst>
    <dgm:cxn modelId="{AD328021-FE4D-409E-B14E-BADC01A49F38}" srcId="{E409568B-4D6A-4E18-A7B5-32C308D8E7B3}" destId="{F422682E-EA62-457A-B1ED-60E602268682}" srcOrd="3" destOrd="0" parTransId="{A18630C1-3392-4252-8924-797D1448D2EC}" sibTransId="{087120FB-47CA-4906-9AFD-D93BEC74A941}"/>
    <dgm:cxn modelId="{63535A2E-E812-44A1-B9E7-F737598C2A76}" type="presOf" srcId="{91DBE8E0-9F27-4C76-A761-26ADB7ECF1E0}" destId="{3C2D462F-AC28-43CE-B19B-E40E77C1EDA0}" srcOrd="0" destOrd="0" presId="urn:microsoft.com/office/officeart/2005/8/layout/list1"/>
    <dgm:cxn modelId="{24AFF362-4118-4CDC-86B0-887DF378CBE5}" srcId="{E409568B-4D6A-4E18-A7B5-32C308D8E7B3}" destId="{79D5E12C-563B-4C20-B18E-EF1F0476E4AB}" srcOrd="1" destOrd="0" parTransId="{5A44FF16-23B2-4659-A688-97B205F32A2C}" sibTransId="{C1AAFE0D-7765-4EED-8625-E7E90BF61E0D}"/>
    <dgm:cxn modelId="{7A303264-5975-4FE1-AA33-683D255C132E}" srcId="{E409568B-4D6A-4E18-A7B5-32C308D8E7B3}" destId="{8C63B675-B002-415B-B1F5-4A647C0939E5}" srcOrd="0" destOrd="0" parTransId="{29A9C181-BA35-4493-8641-7FE819A42BC4}" sibTransId="{A487E89F-9E3E-4BFE-B3EC-B1F8CFA99A9B}"/>
    <dgm:cxn modelId="{FCC40445-31D5-473D-B491-0F31D7C1D027}" srcId="{E409568B-4D6A-4E18-A7B5-32C308D8E7B3}" destId="{91DBE8E0-9F27-4C76-A761-26ADB7ECF1E0}" srcOrd="2" destOrd="0" parTransId="{18CF627A-75B4-47D1-82B1-4DD1F59B1AA8}" sibTransId="{27756F3B-9140-4E11-89FD-E8FC56BB3D29}"/>
    <dgm:cxn modelId="{8BA87D46-9109-4BA8-B0ED-BE026394910C}" type="presOf" srcId="{A6B42BE9-ECFF-4E65-B427-0FC7816F34AF}" destId="{CC55AD2A-2D6C-4E0C-908D-6623D6C0F42C}" srcOrd="0" destOrd="0" presId="urn:microsoft.com/office/officeart/2005/8/layout/list1"/>
    <dgm:cxn modelId="{65A80947-A447-4320-A7C2-5B7330325311}" type="presOf" srcId="{E409568B-4D6A-4E18-A7B5-32C308D8E7B3}" destId="{A950DBA9-669D-4FD3-909F-DEA9738E772E}" srcOrd="0" destOrd="0" presId="urn:microsoft.com/office/officeart/2005/8/layout/list1"/>
    <dgm:cxn modelId="{023B5A74-47DE-48B4-8C5F-278DE491DEA9}" type="presOf" srcId="{F422682E-EA62-457A-B1ED-60E602268682}" destId="{5DFA8D09-33F9-4E72-A46F-117FEE82188E}" srcOrd="0" destOrd="0" presId="urn:microsoft.com/office/officeart/2005/8/layout/list1"/>
    <dgm:cxn modelId="{5F1FB776-B3AB-4E30-83EC-AB6D4D7CD68F}" type="presOf" srcId="{A6B42BE9-ECFF-4E65-B427-0FC7816F34AF}" destId="{2B7AE15B-8513-401F-8511-CC677D11396A}" srcOrd="1" destOrd="0" presId="urn:microsoft.com/office/officeart/2005/8/layout/list1"/>
    <dgm:cxn modelId="{1889B37F-8CE3-4D64-95D7-5C729D7B2AA1}" srcId="{E409568B-4D6A-4E18-A7B5-32C308D8E7B3}" destId="{A6B42BE9-ECFF-4E65-B427-0FC7816F34AF}" srcOrd="4" destOrd="0" parTransId="{0E37C075-F62F-49FA-B1B4-0DCDA5759F74}" sibTransId="{22D0FD4E-4660-4F0C-B10C-7BA09A559937}"/>
    <dgm:cxn modelId="{E86ADBBB-38C3-4718-8950-A60B8C9714E8}" type="presOf" srcId="{F422682E-EA62-457A-B1ED-60E602268682}" destId="{A4AAD258-12DD-42E1-91D3-8FF020507E54}" srcOrd="1" destOrd="0" presId="urn:microsoft.com/office/officeart/2005/8/layout/list1"/>
    <dgm:cxn modelId="{B5929BBD-951B-4086-B409-7BFCAE07F933}" type="presOf" srcId="{79D5E12C-563B-4C20-B18E-EF1F0476E4AB}" destId="{361D02BB-D711-498D-901F-07259F589A05}" srcOrd="1" destOrd="0" presId="urn:microsoft.com/office/officeart/2005/8/layout/list1"/>
    <dgm:cxn modelId="{38A818D5-EE30-47FE-93FF-94AA103F4884}" type="presOf" srcId="{8C63B675-B002-415B-B1F5-4A647C0939E5}" destId="{A6D7BBE4-355B-4729-96D2-3A5C423E4E65}" srcOrd="0" destOrd="0" presId="urn:microsoft.com/office/officeart/2005/8/layout/list1"/>
    <dgm:cxn modelId="{2907D3E2-4A8B-4194-84FB-D9698CA40DBA}" type="presOf" srcId="{79D5E12C-563B-4C20-B18E-EF1F0476E4AB}" destId="{0F325825-8BC3-4FC0-B76A-59AE243B28C9}" srcOrd="0" destOrd="0" presId="urn:microsoft.com/office/officeart/2005/8/layout/list1"/>
    <dgm:cxn modelId="{AB82C9E3-7A97-4940-ADF8-4618B69F9BF8}" type="presOf" srcId="{91DBE8E0-9F27-4C76-A761-26ADB7ECF1E0}" destId="{83014238-345E-4406-A0B0-631E3078EDDC}" srcOrd="1" destOrd="0" presId="urn:microsoft.com/office/officeart/2005/8/layout/list1"/>
    <dgm:cxn modelId="{A2CC86FB-60A2-490B-A2E0-69FEB5B306AB}" type="presOf" srcId="{8C63B675-B002-415B-B1F5-4A647C0939E5}" destId="{54EE66EF-7390-4A39-BCAD-8FF628EB0DFE}" srcOrd="1" destOrd="0" presId="urn:microsoft.com/office/officeart/2005/8/layout/list1"/>
    <dgm:cxn modelId="{26CB3DB3-00FD-4ECE-87C4-882301AC812E}" type="presParOf" srcId="{A950DBA9-669D-4FD3-909F-DEA9738E772E}" destId="{8EE3F174-9B9B-445E-B693-8EB1701F4124}" srcOrd="0" destOrd="0" presId="urn:microsoft.com/office/officeart/2005/8/layout/list1"/>
    <dgm:cxn modelId="{2519818D-9A6D-49AA-9556-7D80191BA314}" type="presParOf" srcId="{8EE3F174-9B9B-445E-B693-8EB1701F4124}" destId="{A6D7BBE4-355B-4729-96D2-3A5C423E4E65}" srcOrd="0" destOrd="0" presId="urn:microsoft.com/office/officeart/2005/8/layout/list1"/>
    <dgm:cxn modelId="{542F1ECE-1020-45A4-9D9B-B5415BA3D31D}" type="presParOf" srcId="{8EE3F174-9B9B-445E-B693-8EB1701F4124}" destId="{54EE66EF-7390-4A39-BCAD-8FF628EB0DFE}" srcOrd="1" destOrd="0" presId="urn:microsoft.com/office/officeart/2005/8/layout/list1"/>
    <dgm:cxn modelId="{7E282CF2-419D-4820-833E-6ABCE34F429B}" type="presParOf" srcId="{A950DBA9-669D-4FD3-909F-DEA9738E772E}" destId="{44211991-06AB-443E-ABCF-0DDC206F5D39}" srcOrd="1" destOrd="0" presId="urn:microsoft.com/office/officeart/2005/8/layout/list1"/>
    <dgm:cxn modelId="{E22BE7B1-25F8-4576-8CC6-F4F5DA3725E7}" type="presParOf" srcId="{A950DBA9-669D-4FD3-909F-DEA9738E772E}" destId="{6BA27423-7458-4D4A-B221-07328851671A}" srcOrd="2" destOrd="0" presId="urn:microsoft.com/office/officeart/2005/8/layout/list1"/>
    <dgm:cxn modelId="{CEE02413-536F-4349-8AB5-9012D2F9631B}" type="presParOf" srcId="{A950DBA9-669D-4FD3-909F-DEA9738E772E}" destId="{F252FAD4-D989-4929-B294-E8165BE1E259}" srcOrd="3" destOrd="0" presId="urn:microsoft.com/office/officeart/2005/8/layout/list1"/>
    <dgm:cxn modelId="{FF6054E1-B2A9-4B4C-A242-4D7749E69F75}" type="presParOf" srcId="{A950DBA9-669D-4FD3-909F-DEA9738E772E}" destId="{246F9572-F860-4D28-8DDF-AEDC4D0E8075}" srcOrd="4" destOrd="0" presId="urn:microsoft.com/office/officeart/2005/8/layout/list1"/>
    <dgm:cxn modelId="{F435F1D0-230E-4CED-BE38-05C73185EC8A}" type="presParOf" srcId="{246F9572-F860-4D28-8DDF-AEDC4D0E8075}" destId="{0F325825-8BC3-4FC0-B76A-59AE243B28C9}" srcOrd="0" destOrd="0" presId="urn:microsoft.com/office/officeart/2005/8/layout/list1"/>
    <dgm:cxn modelId="{2AA6164A-DB71-4840-9267-FC817289149B}" type="presParOf" srcId="{246F9572-F860-4D28-8DDF-AEDC4D0E8075}" destId="{361D02BB-D711-498D-901F-07259F589A05}" srcOrd="1" destOrd="0" presId="urn:microsoft.com/office/officeart/2005/8/layout/list1"/>
    <dgm:cxn modelId="{B2605742-3043-4C3C-B380-05DAC5882562}" type="presParOf" srcId="{A950DBA9-669D-4FD3-909F-DEA9738E772E}" destId="{ED5BF86E-7982-4393-840B-28AE9D4914F3}" srcOrd="5" destOrd="0" presId="urn:microsoft.com/office/officeart/2005/8/layout/list1"/>
    <dgm:cxn modelId="{0677F982-68C7-453F-A1C8-3125014C837C}" type="presParOf" srcId="{A950DBA9-669D-4FD3-909F-DEA9738E772E}" destId="{ECC81685-0213-4AE9-8E24-0399879320FB}" srcOrd="6" destOrd="0" presId="urn:microsoft.com/office/officeart/2005/8/layout/list1"/>
    <dgm:cxn modelId="{6B4375C7-BA29-48A3-86A0-B17202794EC9}" type="presParOf" srcId="{A950DBA9-669D-4FD3-909F-DEA9738E772E}" destId="{D27CF68C-94F4-4C4D-A616-008A652C822D}" srcOrd="7" destOrd="0" presId="urn:microsoft.com/office/officeart/2005/8/layout/list1"/>
    <dgm:cxn modelId="{EDC9193D-FF5C-44FD-9042-9FEF35A56069}" type="presParOf" srcId="{A950DBA9-669D-4FD3-909F-DEA9738E772E}" destId="{11AEBC70-2309-4E1E-AF5F-3F89523EC95E}" srcOrd="8" destOrd="0" presId="urn:microsoft.com/office/officeart/2005/8/layout/list1"/>
    <dgm:cxn modelId="{2A0231AB-AF57-4CBB-83BD-F1744D92FE57}" type="presParOf" srcId="{11AEBC70-2309-4E1E-AF5F-3F89523EC95E}" destId="{3C2D462F-AC28-43CE-B19B-E40E77C1EDA0}" srcOrd="0" destOrd="0" presId="urn:microsoft.com/office/officeart/2005/8/layout/list1"/>
    <dgm:cxn modelId="{1F927FF1-62D3-49CC-893E-A6401070548B}" type="presParOf" srcId="{11AEBC70-2309-4E1E-AF5F-3F89523EC95E}" destId="{83014238-345E-4406-A0B0-631E3078EDDC}" srcOrd="1" destOrd="0" presId="urn:microsoft.com/office/officeart/2005/8/layout/list1"/>
    <dgm:cxn modelId="{6B929316-3B11-4A47-83EB-00E7194B9E27}" type="presParOf" srcId="{A950DBA9-669D-4FD3-909F-DEA9738E772E}" destId="{EB3D8525-3C7A-43DC-B38C-7C42930B9129}" srcOrd="9" destOrd="0" presId="urn:microsoft.com/office/officeart/2005/8/layout/list1"/>
    <dgm:cxn modelId="{F7061FC5-1B03-45D4-B1F2-31857AC5C628}" type="presParOf" srcId="{A950DBA9-669D-4FD3-909F-DEA9738E772E}" destId="{C96F5AF3-C29B-4CE2-95EC-EC0A69C0C36A}" srcOrd="10" destOrd="0" presId="urn:microsoft.com/office/officeart/2005/8/layout/list1"/>
    <dgm:cxn modelId="{FAFB0EDA-D311-4F0F-BDAD-FFB51F330513}" type="presParOf" srcId="{A950DBA9-669D-4FD3-909F-DEA9738E772E}" destId="{4C1AA6C1-6BD7-493D-9209-D017BD074F5E}" srcOrd="11" destOrd="0" presId="urn:microsoft.com/office/officeart/2005/8/layout/list1"/>
    <dgm:cxn modelId="{48219156-1396-4BD8-A90E-42DD78E5FDD5}" type="presParOf" srcId="{A950DBA9-669D-4FD3-909F-DEA9738E772E}" destId="{6F95719B-252A-46C4-92BF-27744DFA518A}" srcOrd="12" destOrd="0" presId="urn:microsoft.com/office/officeart/2005/8/layout/list1"/>
    <dgm:cxn modelId="{970773EE-826F-401A-91A4-CF9FC3EE16DD}" type="presParOf" srcId="{6F95719B-252A-46C4-92BF-27744DFA518A}" destId="{5DFA8D09-33F9-4E72-A46F-117FEE82188E}" srcOrd="0" destOrd="0" presId="urn:microsoft.com/office/officeart/2005/8/layout/list1"/>
    <dgm:cxn modelId="{9E769204-FB23-4D00-BE91-1716B292E0B9}" type="presParOf" srcId="{6F95719B-252A-46C4-92BF-27744DFA518A}" destId="{A4AAD258-12DD-42E1-91D3-8FF020507E54}" srcOrd="1" destOrd="0" presId="urn:microsoft.com/office/officeart/2005/8/layout/list1"/>
    <dgm:cxn modelId="{73FF982B-6821-4783-98D5-E8FD5D1BDC5A}" type="presParOf" srcId="{A950DBA9-669D-4FD3-909F-DEA9738E772E}" destId="{8E4BAA54-9941-412D-9609-53A11D8907E8}" srcOrd="13" destOrd="0" presId="urn:microsoft.com/office/officeart/2005/8/layout/list1"/>
    <dgm:cxn modelId="{7263E414-8E04-4426-9C9C-013D95526C96}" type="presParOf" srcId="{A950DBA9-669D-4FD3-909F-DEA9738E772E}" destId="{0839C047-59AD-4A14-A807-A1110F05192E}" srcOrd="14" destOrd="0" presId="urn:microsoft.com/office/officeart/2005/8/layout/list1"/>
    <dgm:cxn modelId="{7E9314DC-E957-4A5E-8C60-F6C69FD219DC}" type="presParOf" srcId="{A950DBA9-669D-4FD3-909F-DEA9738E772E}" destId="{0DB24BCB-8D29-4853-8F04-A5EF8749BB79}" srcOrd="15" destOrd="0" presId="urn:microsoft.com/office/officeart/2005/8/layout/list1"/>
    <dgm:cxn modelId="{EE0A3434-E24B-43AA-AC48-1884237A5E70}" type="presParOf" srcId="{A950DBA9-669D-4FD3-909F-DEA9738E772E}" destId="{E2BFDD91-C4B0-4F91-88F9-6AF30D58328D}" srcOrd="16" destOrd="0" presId="urn:microsoft.com/office/officeart/2005/8/layout/list1"/>
    <dgm:cxn modelId="{DBC5A1AB-59BC-4283-B5B1-0904EE1EC7DF}" type="presParOf" srcId="{E2BFDD91-C4B0-4F91-88F9-6AF30D58328D}" destId="{CC55AD2A-2D6C-4E0C-908D-6623D6C0F42C}" srcOrd="0" destOrd="0" presId="urn:microsoft.com/office/officeart/2005/8/layout/list1"/>
    <dgm:cxn modelId="{9BDEE26C-8FAF-4E68-BADB-A72C7B8F841A}" type="presParOf" srcId="{E2BFDD91-C4B0-4F91-88F9-6AF30D58328D}" destId="{2B7AE15B-8513-401F-8511-CC677D11396A}" srcOrd="1" destOrd="0" presId="urn:microsoft.com/office/officeart/2005/8/layout/list1"/>
    <dgm:cxn modelId="{F249DCDE-75E9-40A2-AED9-B59C75CB3533}" type="presParOf" srcId="{A950DBA9-669D-4FD3-909F-DEA9738E772E}" destId="{4AFF6D48-1D46-4A97-9998-429A445068BF}" srcOrd="17" destOrd="0" presId="urn:microsoft.com/office/officeart/2005/8/layout/list1"/>
    <dgm:cxn modelId="{116D8C38-3CD6-466E-9944-EE2803D8FEF9}" type="presParOf" srcId="{A950DBA9-669D-4FD3-909F-DEA9738E772E}" destId="{C2F149AE-2F1F-4ADD-9B79-456AB32C93AD}" srcOrd="18"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89C5E70-50EB-48A1-A971-EF4029DEE7E9}" type="doc">
      <dgm:prSet loTypeId="urn:microsoft.com/office/officeart/2005/8/layout/default" loCatId="list" qsTypeId="urn:microsoft.com/office/officeart/2005/8/quickstyle/simple1" qsCatId="simple" csTypeId="urn:microsoft.com/office/officeart/2005/8/colors/accent1_2" csCatId="accent1" phldr="0"/>
      <dgm:spPr/>
      <dgm:t>
        <a:bodyPr/>
        <a:lstStyle/>
        <a:p>
          <a:endParaRPr lang="tr-TR"/>
        </a:p>
      </dgm:t>
    </dgm:pt>
    <dgm:pt modelId="{68072565-E3C9-469C-B8C8-FBFBD07109DB}">
      <dgm:prSet phldrT="[Metin]" phldr="1"/>
      <dgm:spPr/>
      <dgm:t>
        <a:bodyPr/>
        <a:lstStyle/>
        <a:p>
          <a:endParaRPr lang="tr-TR"/>
        </a:p>
      </dgm:t>
    </dgm:pt>
    <dgm:pt modelId="{CF651A5B-C72F-4A45-ABBE-F50EE60B7BB0}" type="parTrans" cxnId="{2320A035-F735-445C-BFB0-625DBD18BE30}">
      <dgm:prSet/>
      <dgm:spPr/>
      <dgm:t>
        <a:bodyPr/>
        <a:lstStyle/>
        <a:p>
          <a:endParaRPr lang="tr-TR"/>
        </a:p>
      </dgm:t>
    </dgm:pt>
    <dgm:pt modelId="{04F3B964-4660-4025-97B0-C207730BF1BF}" type="sibTrans" cxnId="{2320A035-F735-445C-BFB0-625DBD18BE30}">
      <dgm:prSet/>
      <dgm:spPr/>
      <dgm:t>
        <a:bodyPr/>
        <a:lstStyle/>
        <a:p>
          <a:endParaRPr lang="tr-TR"/>
        </a:p>
      </dgm:t>
    </dgm:pt>
    <dgm:pt modelId="{82C68C31-4E05-486F-89B7-AF62E0787B23}">
      <dgm:prSet phldrT="[Metin]" phldr="1"/>
      <dgm:spPr/>
      <dgm:t>
        <a:bodyPr/>
        <a:lstStyle/>
        <a:p>
          <a:endParaRPr lang="tr-TR"/>
        </a:p>
      </dgm:t>
    </dgm:pt>
    <dgm:pt modelId="{6EF4789A-A2CB-4449-99DE-4A0028B7C774}" type="parTrans" cxnId="{284DE6F5-EE1C-4648-8341-FE003995A330}">
      <dgm:prSet/>
      <dgm:spPr/>
      <dgm:t>
        <a:bodyPr/>
        <a:lstStyle/>
        <a:p>
          <a:endParaRPr lang="tr-TR"/>
        </a:p>
      </dgm:t>
    </dgm:pt>
    <dgm:pt modelId="{9D46CFC1-116E-4FCE-843F-892621FD3040}" type="sibTrans" cxnId="{284DE6F5-EE1C-4648-8341-FE003995A330}">
      <dgm:prSet/>
      <dgm:spPr/>
      <dgm:t>
        <a:bodyPr/>
        <a:lstStyle/>
        <a:p>
          <a:endParaRPr lang="tr-TR"/>
        </a:p>
      </dgm:t>
    </dgm:pt>
    <dgm:pt modelId="{5E337F6C-239E-4CC6-BE01-ED7A02DF3FB7}">
      <dgm:prSet phldrT="[Metin]" phldr="1"/>
      <dgm:spPr/>
      <dgm:t>
        <a:bodyPr/>
        <a:lstStyle/>
        <a:p>
          <a:endParaRPr lang="tr-TR"/>
        </a:p>
      </dgm:t>
    </dgm:pt>
    <dgm:pt modelId="{FC4CEBE5-F63E-4175-B9E5-47BAD3D52B02}" type="parTrans" cxnId="{24338B90-142F-4AB5-8657-7E540BB00F3E}">
      <dgm:prSet/>
      <dgm:spPr/>
      <dgm:t>
        <a:bodyPr/>
        <a:lstStyle/>
        <a:p>
          <a:endParaRPr lang="tr-TR"/>
        </a:p>
      </dgm:t>
    </dgm:pt>
    <dgm:pt modelId="{90B7D1D8-4E84-41A8-86A0-4882A34FD89B}" type="sibTrans" cxnId="{24338B90-142F-4AB5-8657-7E540BB00F3E}">
      <dgm:prSet/>
      <dgm:spPr/>
      <dgm:t>
        <a:bodyPr/>
        <a:lstStyle/>
        <a:p>
          <a:endParaRPr lang="tr-TR"/>
        </a:p>
      </dgm:t>
    </dgm:pt>
    <dgm:pt modelId="{41A73A77-5693-4D3B-BC7D-760F548D936C}">
      <dgm:prSet phldrT="[Metin]" phldr="1"/>
      <dgm:spPr/>
      <dgm:t>
        <a:bodyPr/>
        <a:lstStyle/>
        <a:p>
          <a:endParaRPr lang="tr-TR"/>
        </a:p>
      </dgm:t>
    </dgm:pt>
    <dgm:pt modelId="{B97828EA-A326-41E8-B8EE-7D6A4FDFD591}" type="parTrans" cxnId="{2B57F85C-28B4-4D80-8B1B-DA8D29E97DA7}">
      <dgm:prSet/>
      <dgm:spPr/>
      <dgm:t>
        <a:bodyPr/>
        <a:lstStyle/>
        <a:p>
          <a:endParaRPr lang="tr-TR"/>
        </a:p>
      </dgm:t>
    </dgm:pt>
    <dgm:pt modelId="{78FDB1C7-46DE-42AE-A23F-8A2F8D595872}" type="sibTrans" cxnId="{2B57F85C-28B4-4D80-8B1B-DA8D29E97DA7}">
      <dgm:prSet/>
      <dgm:spPr/>
      <dgm:t>
        <a:bodyPr/>
        <a:lstStyle/>
        <a:p>
          <a:endParaRPr lang="tr-TR"/>
        </a:p>
      </dgm:t>
    </dgm:pt>
    <dgm:pt modelId="{EDB73843-EB37-4334-97A6-5CAF99FAAB6F}">
      <dgm:prSet phldrT="[Metin]" phldr="1"/>
      <dgm:spPr/>
      <dgm:t>
        <a:bodyPr/>
        <a:lstStyle/>
        <a:p>
          <a:endParaRPr lang="tr-TR"/>
        </a:p>
      </dgm:t>
    </dgm:pt>
    <dgm:pt modelId="{07F822C2-BF34-4512-B898-616382EC8B00}" type="parTrans" cxnId="{2749FE27-9D1F-43ED-BD70-160AD39EECD1}">
      <dgm:prSet/>
      <dgm:spPr/>
      <dgm:t>
        <a:bodyPr/>
        <a:lstStyle/>
        <a:p>
          <a:endParaRPr lang="tr-TR"/>
        </a:p>
      </dgm:t>
    </dgm:pt>
    <dgm:pt modelId="{EAC41D75-6331-4372-A9DE-2F7B24FA7DC8}" type="sibTrans" cxnId="{2749FE27-9D1F-43ED-BD70-160AD39EECD1}">
      <dgm:prSet/>
      <dgm:spPr/>
      <dgm:t>
        <a:bodyPr/>
        <a:lstStyle/>
        <a:p>
          <a:endParaRPr lang="tr-TR"/>
        </a:p>
      </dgm:t>
    </dgm:pt>
    <dgm:pt modelId="{FFC70BDD-084B-463C-A751-CF4A4F507D1A}" type="pres">
      <dgm:prSet presAssocID="{389C5E70-50EB-48A1-A971-EF4029DEE7E9}" presName="diagram" presStyleCnt="0">
        <dgm:presLayoutVars>
          <dgm:dir/>
          <dgm:resizeHandles val="exact"/>
        </dgm:presLayoutVars>
      </dgm:prSet>
      <dgm:spPr/>
    </dgm:pt>
    <dgm:pt modelId="{5D80C75C-ACB0-41DB-BC82-792DDF7DCCE6}" type="pres">
      <dgm:prSet presAssocID="{68072565-E3C9-469C-B8C8-FBFBD07109DB}" presName="node" presStyleLbl="node1" presStyleIdx="0" presStyleCnt="5">
        <dgm:presLayoutVars>
          <dgm:bulletEnabled val="1"/>
        </dgm:presLayoutVars>
      </dgm:prSet>
      <dgm:spPr/>
    </dgm:pt>
    <dgm:pt modelId="{C17F5EDD-8CCA-4AF4-835C-AC8D5D428A1F}" type="pres">
      <dgm:prSet presAssocID="{04F3B964-4660-4025-97B0-C207730BF1BF}" presName="sibTrans" presStyleCnt="0"/>
      <dgm:spPr/>
    </dgm:pt>
    <dgm:pt modelId="{4ADB3E01-4877-40AE-AD94-B715D21CE401}" type="pres">
      <dgm:prSet presAssocID="{82C68C31-4E05-486F-89B7-AF62E0787B23}" presName="node" presStyleLbl="node1" presStyleIdx="1" presStyleCnt="5">
        <dgm:presLayoutVars>
          <dgm:bulletEnabled val="1"/>
        </dgm:presLayoutVars>
      </dgm:prSet>
      <dgm:spPr/>
    </dgm:pt>
    <dgm:pt modelId="{BB2E5CA2-67EB-4D20-8DBE-EC52C1BA3E41}" type="pres">
      <dgm:prSet presAssocID="{9D46CFC1-116E-4FCE-843F-892621FD3040}" presName="sibTrans" presStyleCnt="0"/>
      <dgm:spPr/>
    </dgm:pt>
    <dgm:pt modelId="{78BFAC60-378B-4810-94D7-543C1CEA3640}" type="pres">
      <dgm:prSet presAssocID="{5E337F6C-239E-4CC6-BE01-ED7A02DF3FB7}" presName="node" presStyleLbl="node1" presStyleIdx="2" presStyleCnt="5">
        <dgm:presLayoutVars>
          <dgm:bulletEnabled val="1"/>
        </dgm:presLayoutVars>
      </dgm:prSet>
      <dgm:spPr/>
    </dgm:pt>
    <dgm:pt modelId="{EACF7696-FFA2-4EB8-967E-9EB8FE64EA1E}" type="pres">
      <dgm:prSet presAssocID="{90B7D1D8-4E84-41A8-86A0-4882A34FD89B}" presName="sibTrans" presStyleCnt="0"/>
      <dgm:spPr/>
    </dgm:pt>
    <dgm:pt modelId="{69727898-4BB7-4479-896B-C7681A415DC6}" type="pres">
      <dgm:prSet presAssocID="{41A73A77-5693-4D3B-BC7D-760F548D936C}" presName="node" presStyleLbl="node1" presStyleIdx="3" presStyleCnt="5">
        <dgm:presLayoutVars>
          <dgm:bulletEnabled val="1"/>
        </dgm:presLayoutVars>
      </dgm:prSet>
      <dgm:spPr/>
    </dgm:pt>
    <dgm:pt modelId="{1036289B-FA7C-414C-ACC4-92906B527D42}" type="pres">
      <dgm:prSet presAssocID="{78FDB1C7-46DE-42AE-A23F-8A2F8D595872}" presName="sibTrans" presStyleCnt="0"/>
      <dgm:spPr/>
    </dgm:pt>
    <dgm:pt modelId="{4D61477C-369F-4B67-B0CC-9B79E22D88D4}" type="pres">
      <dgm:prSet presAssocID="{EDB73843-EB37-4334-97A6-5CAF99FAAB6F}" presName="node" presStyleLbl="node1" presStyleIdx="4" presStyleCnt="5">
        <dgm:presLayoutVars>
          <dgm:bulletEnabled val="1"/>
        </dgm:presLayoutVars>
      </dgm:prSet>
      <dgm:spPr/>
    </dgm:pt>
  </dgm:ptLst>
  <dgm:cxnLst>
    <dgm:cxn modelId="{8DC7120A-1D3E-41C7-AA5E-1E0328C3F3BA}" type="presOf" srcId="{41A73A77-5693-4D3B-BC7D-760F548D936C}" destId="{69727898-4BB7-4479-896B-C7681A415DC6}" srcOrd="0" destOrd="0" presId="urn:microsoft.com/office/officeart/2005/8/layout/default"/>
    <dgm:cxn modelId="{2749FE27-9D1F-43ED-BD70-160AD39EECD1}" srcId="{389C5E70-50EB-48A1-A971-EF4029DEE7E9}" destId="{EDB73843-EB37-4334-97A6-5CAF99FAAB6F}" srcOrd="4" destOrd="0" parTransId="{07F822C2-BF34-4512-B898-616382EC8B00}" sibTransId="{EAC41D75-6331-4372-A9DE-2F7B24FA7DC8}"/>
    <dgm:cxn modelId="{2320A035-F735-445C-BFB0-625DBD18BE30}" srcId="{389C5E70-50EB-48A1-A971-EF4029DEE7E9}" destId="{68072565-E3C9-469C-B8C8-FBFBD07109DB}" srcOrd="0" destOrd="0" parTransId="{CF651A5B-C72F-4A45-ABBE-F50EE60B7BB0}" sibTransId="{04F3B964-4660-4025-97B0-C207730BF1BF}"/>
    <dgm:cxn modelId="{2B57F85C-28B4-4D80-8B1B-DA8D29E97DA7}" srcId="{389C5E70-50EB-48A1-A971-EF4029DEE7E9}" destId="{41A73A77-5693-4D3B-BC7D-760F548D936C}" srcOrd="3" destOrd="0" parTransId="{B97828EA-A326-41E8-B8EE-7D6A4FDFD591}" sibTransId="{78FDB1C7-46DE-42AE-A23F-8A2F8D595872}"/>
    <dgm:cxn modelId="{25C57276-5D52-42B7-BC36-57D48C289161}" type="presOf" srcId="{82C68C31-4E05-486F-89B7-AF62E0787B23}" destId="{4ADB3E01-4877-40AE-AD94-B715D21CE401}" srcOrd="0" destOrd="0" presId="urn:microsoft.com/office/officeart/2005/8/layout/default"/>
    <dgm:cxn modelId="{24338B90-142F-4AB5-8657-7E540BB00F3E}" srcId="{389C5E70-50EB-48A1-A971-EF4029DEE7E9}" destId="{5E337F6C-239E-4CC6-BE01-ED7A02DF3FB7}" srcOrd="2" destOrd="0" parTransId="{FC4CEBE5-F63E-4175-B9E5-47BAD3D52B02}" sibTransId="{90B7D1D8-4E84-41A8-86A0-4882A34FD89B}"/>
    <dgm:cxn modelId="{537893A3-8F83-4804-92B7-A164E6EF3F5C}" type="presOf" srcId="{EDB73843-EB37-4334-97A6-5CAF99FAAB6F}" destId="{4D61477C-369F-4B67-B0CC-9B79E22D88D4}" srcOrd="0" destOrd="0" presId="urn:microsoft.com/office/officeart/2005/8/layout/default"/>
    <dgm:cxn modelId="{3FE53DA9-BE00-402C-BC17-C8CA33744ECB}" type="presOf" srcId="{5E337F6C-239E-4CC6-BE01-ED7A02DF3FB7}" destId="{78BFAC60-378B-4810-94D7-543C1CEA3640}" srcOrd="0" destOrd="0" presId="urn:microsoft.com/office/officeart/2005/8/layout/default"/>
    <dgm:cxn modelId="{D75360B5-AFED-486C-AAFA-3BB08A5655FC}" type="presOf" srcId="{68072565-E3C9-469C-B8C8-FBFBD07109DB}" destId="{5D80C75C-ACB0-41DB-BC82-792DDF7DCCE6}" srcOrd="0" destOrd="0" presId="urn:microsoft.com/office/officeart/2005/8/layout/default"/>
    <dgm:cxn modelId="{C6FAD0D0-427A-4012-A3AF-5EFA07F8E16B}" type="presOf" srcId="{389C5E70-50EB-48A1-A971-EF4029DEE7E9}" destId="{FFC70BDD-084B-463C-A751-CF4A4F507D1A}" srcOrd="0" destOrd="0" presId="urn:microsoft.com/office/officeart/2005/8/layout/default"/>
    <dgm:cxn modelId="{284DE6F5-EE1C-4648-8341-FE003995A330}" srcId="{389C5E70-50EB-48A1-A971-EF4029DEE7E9}" destId="{82C68C31-4E05-486F-89B7-AF62E0787B23}" srcOrd="1" destOrd="0" parTransId="{6EF4789A-A2CB-4449-99DE-4A0028B7C774}" sibTransId="{9D46CFC1-116E-4FCE-843F-892621FD3040}"/>
    <dgm:cxn modelId="{DDD157DB-B38D-4218-8B17-92F2A8FADAA3}" type="presParOf" srcId="{FFC70BDD-084B-463C-A751-CF4A4F507D1A}" destId="{5D80C75C-ACB0-41DB-BC82-792DDF7DCCE6}" srcOrd="0" destOrd="0" presId="urn:microsoft.com/office/officeart/2005/8/layout/default"/>
    <dgm:cxn modelId="{75987AB3-C973-4741-B2C0-78D9AE67456A}" type="presParOf" srcId="{FFC70BDD-084B-463C-A751-CF4A4F507D1A}" destId="{C17F5EDD-8CCA-4AF4-835C-AC8D5D428A1F}" srcOrd="1" destOrd="0" presId="urn:microsoft.com/office/officeart/2005/8/layout/default"/>
    <dgm:cxn modelId="{1CB5602B-C52C-4315-A472-D8C203C1483C}" type="presParOf" srcId="{FFC70BDD-084B-463C-A751-CF4A4F507D1A}" destId="{4ADB3E01-4877-40AE-AD94-B715D21CE401}" srcOrd="2" destOrd="0" presId="urn:microsoft.com/office/officeart/2005/8/layout/default"/>
    <dgm:cxn modelId="{F9930A8A-5061-46F4-9B6C-7B402995DEAE}" type="presParOf" srcId="{FFC70BDD-084B-463C-A751-CF4A4F507D1A}" destId="{BB2E5CA2-67EB-4D20-8DBE-EC52C1BA3E41}" srcOrd="3" destOrd="0" presId="urn:microsoft.com/office/officeart/2005/8/layout/default"/>
    <dgm:cxn modelId="{E021920B-C0E2-4DB5-8B39-B1968AD36189}" type="presParOf" srcId="{FFC70BDD-084B-463C-A751-CF4A4F507D1A}" destId="{78BFAC60-378B-4810-94D7-543C1CEA3640}" srcOrd="4" destOrd="0" presId="urn:microsoft.com/office/officeart/2005/8/layout/default"/>
    <dgm:cxn modelId="{043EFDD7-02B4-4201-A8F4-571187699E98}" type="presParOf" srcId="{FFC70BDD-084B-463C-A751-CF4A4F507D1A}" destId="{EACF7696-FFA2-4EB8-967E-9EB8FE64EA1E}" srcOrd="5" destOrd="0" presId="urn:microsoft.com/office/officeart/2005/8/layout/default"/>
    <dgm:cxn modelId="{273A31E4-8D9D-439A-85AD-86C2545BE660}" type="presParOf" srcId="{FFC70BDD-084B-463C-A751-CF4A4F507D1A}" destId="{69727898-4BB7-4479-896B-C7681A415DC6}" srcOrd="6" destOrd="0" presId="urn:microsoft.com/office/officeart/2005/8/layout/default"/>
    <dgm:cxn modelId="{CD8A0806-2866-4948-AD0D-7631E9FED1E3}" type="presParOf" srcId="{FFC70BDD-084B-463C-A751-CF4A4F507D1A}" destId="{1036289B-FA7C-414C-ACC4-92906B527D42}" srcOrd="7" destOrd="0" presId="urn:microsoft.com/office/officeart/2005/8/layout/default"/>
    <dgm:cxn modelId="{BD253168-7678-4B0E-837D-401C95976E9C}" type="presParOf" srcId="{FFC70BDD-084B-463C-A751-CF4A4F507D1A}" destId="{4D61477C-369F-4B67-B0CC-9B79E22D88D4}"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A27423-7458-4D4A-B221-07328851671A}">
      <dsp:nvSpPr>
        <dsp:cNvPr id="0" name=""/>
        <dsp:cNvSpPr/>
      </dsp:nvSpPr>
      <dsp:spPr>
        <a:xfrm>
          <a:off x="0" y="406773"/>
          <a:ext cx="8128000" cy="6048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4EE66EF-7390-4A39-BCAD-8FF628EB0DFE}">
      <dsp:nvSpPr>
        <dsp:cNvPr id="0" name=""/>
        <dsp:cNvSpPr/>
      </dsp:nvSpPr>
      <dsp:spPr>
        <a:xfrm>
          <a:off x="406400" y="52533"/>
          <a:ext cx="5689600" cy="70848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1066800">
            <a:lnSpc>
              <a:spcPct val="90000"/>
            </a:lnSpc>
            <a:spcBef>
              <a:spcPct val="0"/>
            </a:spcBef>
            <a:spcAft>
              <a:spcPct val="35000"/>
            </a:spcAft>
            <a:buNone/>
          </a:pPr>
          <a:r>
            <a:rPr lang="tr-TR" sz="2400" kern="1200" dirty="0"/>
            <a:t>Yapay Zeka Nedir?</a:t>
          </a:r>
        </a:p>
      </dsp:txBody>
      <dsp:txXfrm>
        <a:off x="440985" y="87118"/>
        <a:ext cx="5620430" cy="639310"/>
      </dsp:txXfrm>
    </dsp:sp>
    <dsp:sp modelId="{ECC81685-0213-4AE9-8E24-0399879320FB}">
      <dsp:nvSpPr>
        <dsp:cNvPr id="0" name=""/>
        <dsp:cNvSpPr/>
      </dsp:nvSpPr>
      <dsp:spPr>
        <a:xfrm>
          <a:off x="0" y="1495413"/>
          <a:ext cx="8128000" cy="604800"/>
        </a:xfrm>
        <a:prstGeom prst="rect">
          <a:avLst/>
        </a:prstGeom>
        <a:solidFill>
          <a:schemeClr val="lt1">
            <a:alpha val="90000"/>
            <a:hueOff val="0"/>
            <a:satOff val="0"/>
            <a:lumOff val="0"/>
            <a:alphaOff val="0"/>
          </a:schemeClr>
        </a:solidFill>
        <a:ln w="19050" cap="flat" cmpd="sng" algn="ctr">
          <a:solidFill>
            <a:schemeClr val="accent2">
              <a:hueOff val="1610903"/>
              <a:satOff val="-4623"/>
              <a:lumOff val="-7402"/>
              <a:alphaOff val="0"/>
            </a:schemeClr>
          </a:solidFill>
          <a:prstDash val="solid"/>
          <a:miter lim="800000"/>
        </a:ln>
        <a:effectLst/>
      </dsp:spPr>
      <dsp:style>
        <a:lnRef idx="2">
          <a:scrgbClr r="0" g="0" b="0"/>
        </a:lnRef>
        <a:fillRef idx="1">
          <a:scrgbClr r="0" g="0" b="0"/>
        </a:fillRef>
        <a:effectRef idx="0">
          <a:scrgbClr r="0" g="0" b="0"/>
        </a:effectRef>
        <a:fontRef idx="minor"/>
      </dsp:style>
    </dsp:sp>
    <dsp:sp modelId="{361D02BB-D711-498D-901F-07259F589A05}">
      <dsp:nvSpPr>
        <dsp:cNvPr id="0" name=""/>
        <dsp:cNvSpPr/>
      </dsp:nvSpPr>
      <dsp:spPr>
        <a:xfrm>
          <a:off x="406400" y="1141173"/>
          <a:ext cx="5689600" cy="708480"/>
        </a:xfrm>
        <a:prstGeom prst="roundRect">
          <a:avLst/>
        </a:prstGeom>
        <a:solidFill>
          <a:schemeClr val="accent2">
            <a:hueOff val="1610903"/>
            <a:satOff val="-4623"/>
            <a:lumOff val="-740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1066800">
            <a:lnSpc>
              <a:spcPct val="90000"/>
            </a:lnSpc>
            <a:spcBef>
              <a:spcPct val="0"/>
            </a:spcBef>
            <a:spcAft>
              <a:spcPct val="35000"/>
            </a:spcAft>
            <a:buNone/>
          </a:pPr>
          <a:r>
            <a:rPr lang="tr-TR" sz="2400" kern="1200" dirty="0"/>
            <a:t>Yapay Zeka Alt Alanları</a:t>
          </a:r>
        </a:p>
      </dsp:txBody>
      <dsp:txXfrm>
        <a:off x="440985" y="1175758"/>
        <a:ext cx="5620430" cy="639310"/>
      </dsp:txXfrm>
    </dsp:sp>
    <dsp:sp modelId="{C96F5AF3-C29B-4CE2-95EC-EC0A69C0C36A}">
      <dsp:nvSpPr>
        <dsp:cNvPr id="0" name=""/>
        <dsp:cNvSpPr/>
      </dsp:nvSpPr>
      <dsp:spPr>
        <a:xfrm>
          <a:off x="0" y="2584053"/>
          <a:ext cx="8128000" cy="604800"/>
        </a:xfrm>
        <a:prstGeom prst="rect">
          <a:avLst/>
        </a:prstGeom>
        <a:solidFill>
          <a:schemeClr val="lt1">
            <a:alpha val="90000"/>
            <a:hueOff val="0"/>
            <a:satOff val="0"/>
            <a:lumOff val="0"/>
            <a:alphaOff val="0"/>
          </a:schemeClr>
        </a:solidFill>
        <a:ln w="19050" cap="flat" cmpd="sng" algn="ctr">
          <a:solidFill>
            <a:schemeClr val="accent2">
              <a:hueOff val="3221807"/>
              <a:satOff val="-9246"/>
              <a:lumOff val="-14805"/>
              <a:alphaOff val="0"/>
            </a:schemeClr>
          </a:solidFill>
          <a:prstDash val="solid"/>
          <a:miter lim="800000"/>
        </a:ln>
        <a:effectLst/>
      </dsp:spPr>
      <dsp:style>
        <a:lnRef idx="2">
          <a:scrgbClr r="0" g="0" b="0"/>
        </a:lnRef>
        <a:fillRef idx="1">
          <a:scrgbClr r="0" g="0" b="0"/>
        </a:fillRef>
        <a:effectRef idx="0">
          <a:scrgbClr r="0" g="0" b="0"/>
        </a:effectRef>
        <a:fontRef idx="minor"/>
      </dsp:style>
    </dsp:sp>
    <dsp:sp modelId="{83014238-345E-4406-A0B0-631E3078EDDC}">
      <dsp:nvSpPr>
        <dsp:cNvPr id="0" name=""/>
        <dsp:cNvSpPr/>
      </dsp:nvSpPr>
      <dsp:spPr>
        <a:xfrm>
          <a:off x="406400" y="2229813"/>
          <a:ext cx="5689600" cy="708480"/>
        </a:xfrm>
        <a:prstGeom prst="round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1066800">
            <a:lnSpc>
              <a:spcPct val="90000"/>
            </a:lnSpc>
            <a:spcBef>
              <a:spcPct val="0"/>
            </a:spcBef>
            <a:spcAft>
              <a:spcPct val="35000"/>
            </a:spcAft>
            <a:buNone/>
          </a:pPr>
          <a:r>
            <a:rPr lang="tr-TR" sz="2400" kern="1200" dirty="0"/>
            <a:t>Günlük Yaşamda Yapay Zeka </a:t>
          </a:r>
        </a:p>
      </dsp:txBody>
      <dsp:txXfrm>
        <a:off x="440985" y="2264398"/>
        <a:ext cx="5620430" cy="639310"/>
      </dsp:txXfrm>
    </dsp:sp>
    <dsp:sp modelId="{0839C047-59AD-4A14-A807-A1110F05192E}">
      <dsp:nvSpPr>
        <dsp:cNvPr id="0" name=""/>
        <dsp:cNvSpPr/>
      </dsp:nvSpPr>
      <dsp:spPr>
        <a:xfrm>
          <a:off x="0" y="3672693"/>
          <a:ext cx="8128000" cy="604800"/>
        </a:xfrm>
        <a:prstGeom prst="rect">
          <a:avLst/>
        </a:prstGeom>
        <a:solidFill>
          <a:schemeClr val="lt1">
            <a:alpha val="90000"/>
            <a:hueOff val="0"/>
            <a:satOff val="0"/>
            <a:lumOff val="0"/>
            <a:alphaOff val="0"/>
          </a:schemeClr>
        </a:solidFill>
        <a:ln w="19050" cap="flat" cmpd="sng" algn="ctr">
          <a:solidFill>
            <a:schemeClr val="accent2">
              <a:hueOff val="4832710"/>
              <a:satOff val="-13870"/>
              <a:lumOff val="-22207"/>
              <a:alphaOff val="0"/>
            </a:schemeClr>
          </a:solidFill>
          <a:prstDash val="solid"/>
          <a:miter lim="800000"/>
        </a:ln>
        <a:effectLst/>
      </dsp:spPr>
      <dsp:style>
        <a:lnRef idx="2">
          <a:scrgbClr r="0" g="0" b="0"/>
        </a:lnRef>
        <a:fillRef idx="1">
          <a:scrgbClr r="0" g="0" b="0"/>
        </a:fillRef>
        <a:effectRef idx="0">
          <a:scrgbClr r="0" g="0" b="0"/>
        </a:effectRef>
        <a:fontRef idx="minor"/>
      </dsp:style>
    </dsp:sp>
    <dsp:sp modelId="{A4AAD258-12DD-42E1-91D3-8FF020507E54}">
      <dsp:nvSpPr>
        <dsp:cNvPr id="0" name=""/>
        <dsp:cNvSpPr/>
      </dsp:nvSpPr>
      <dsp:spPr>
        <a:xfrm>
          <a:off x="406400" y="3318453"/>
          <a:ext cx="5689600" cy="708480"/>
        </a:xfrm>
        <a:prstGeom prst="roundRect">
          <a:avLst/>
        </a:prstGeom>
        <a:solidFill>
          <a:schemeClr val="accent2">
            <a:hueOff val="4832710"/>
            <a:satOff val="-13870"/>
            <a:lumOff val="-2220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1066800">
            <a:lnSpc>
              <a:spcPct val="90000"/>
            </a:lnSpc>
            <a:spcBef>
              <a:spcPct val="0"/>
            </a:spcBef>
            <a:spcAft>
              <a:spcPct val="35000"/>
            </a:spcAft>
            <a:buNone/>
          </a:pPr>
          <a:r>
            <a:rPr lang="tr-TR" sz="2400" kern="1200" dirty="0"/>
            <a:t>Yapay </a:t>
          </a:r>
          <a:r>
            <a:rPr lang="tr-TR" sz="2400" kern="1200" dirty="0" err="1"/>
            <a:t>Zeka’nın</a:t>
          </a:r>
          <a:r>
            <a:rPr lang="tr-TR" sz="2400" kern="1200" dirty="0"/>
            <a:t> Tarihçesi </a:t>
          </a:r>
        </a:p>
      </dsp:txBody>
      <dsp:txXfrm>
        <a:off x="440985" y="3353038"/>
        <a:ext cx="5620430" cy="639310"/>
      </dsp:txXfrm>
    </dsp:sp>
    <dsp:sp modelId="{C2F149AE-2F1F-4ADD-9B79-456AB32C93AD}">
      <dsp:nvSpPr>
        <dsp:cNvPr id="0" name=""/>
        <dsp:cNvSpPr/>
      </dsp:nvSpPr>
      <dsp:spPr>
        <a:xfrm>
          <a:off x="0" y="4761333"/>
          <a:ext cx="8128000" cy="604800"/>
        </a:xfrm>
        <a:prstGeom prst="rect">
          <a:avLst/>
        </a:prstGeom>
        <a:solidFill>
          <a:schemeClr val="lt1">
            <a:alpha val="90000"/>
            <a:hueOff val="0"/>
            <a:satOff val="0"/>
            <a:lumOff val="0"/>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dsp:style>
    </dsp:sp>
    <dsp:sp modelId="{2B7AE15B-8513-401F-8511-CC677D11396A}">
      <dsp:nvSpPr>
        <dsp:cNvPr id="0" name=""/>
        <dsp:cNvSpPr/>
      </dsp:nvSpPr>
      <dsp:spPr>
        <a:xfrm>
          <a:off x="406400" y="4407093"/>
          <a:ext cx="5689600" cy="708480"/>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1066800">
            <a:lnSpc>
              <a:spcPct val="90000"/>
            </a:lnSpc>
            <a:spcBef>
              <a:spcPct val="0"/>
            </a:spcBef>
            <a:spcAft>
              <a:spcPct val="35000"/>
            </a:spcAft>
            <a:buNone/>
          </a:pPr>
          <a:r>
            <a:rPr lang="tr-TR" sz="2400" kern="1200" dirty="0"/>
            <a:t>Yapay </a:t>
          </a:r>
          <a:r>
            <a:rPr lang="tr-TR" sz="2400" kern="1200" dirty="0" err="1"/>
            <a:t>Zeka’nın</a:t>
          </a:r>
          <a:r>
            <a:rPr lang="tr-TR" sz="2400" kern="1200" dirty="0"/>
            <a:t> Öncüleri</a:t>
          </a:r>
        </a:p>
      </dsp:txBody>
      <dsp:txXfrm>
        <a:off x="440985" y="4441678"/>
        <a:ext cx="5620430" cy="6393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80C75C-ACB0-41DB-BC82-792DDF7DCCE6}">
      <dsp:nvSpPr>
        <dsp:cNvPr id="0" name=""/>
        <dsp:cNvSpPr/>
      </dsp:nvSpPr>
      <dsp:spPr>
        <a:xfrm>
          <a:off x="0" y="39687"/>
          <a:ext cx="3286125" cy="197167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endParaRPr lang="tr-TR" sz="6500" kern="1200"/>
        </a:p>
      </dsp:txBody>
      <dsp:txXfrm>
        <a:off x="0" y="39687"/>
        <a:ext cx="3286125" cy="1971675"/>
      </dsp:txXfrm>
    </dsp:sp>
    <dsp:sp modelId="{4ADB3E01-4877-40AE-AD94-B715D21CE401}">
      <dsp:nvSpPr>
        <dsp:cNvPr id="0" name=""/>
        <dsp:cNvSpPr/>
      </dsp:nvSpPr>
      <dsp:spPr>
        <a:xfrm>
          <a:off x="3614737" y="39687"/>
          <a:ext cx="3286125" cy="197167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endParaRPr lang="tr-TR" sz="6500" kern="1200"/>
        </a:p>
      </dsp:txBody>
      <dsp:txXfrm>
        <a:off x="3614737" y="39687"/>
        <a:ext cx="3286125" cy="1971675"/>
      </dsp:txXfrm>
    </dsp:sp>
    <dsp:sp modelId="{78BFAC60-378B-4810-94D7-543C1CEA3640}">
      <dsp:nvSpPr>
        <dsp:cNvPr id="0" name=""/>
        <dsp:cNvSpPr/>
      </dsp:nvSpPr>
      <dsp:spPr>
        <a:xfrm>
          <a:off x="7229475" y="39687"/>
          <a:ext cx="3286125" cy="197167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endParaRPr lang="tr-TR" sz="6500" kern="1200"/>
        </a:p>
      </dsp:txBody>
      <dsp:txXfrm>
        <a:off x="7229475" y="39687"/>
        <a:ext cx="3286125" cy="1971675"/>
      </dsp:txXfrm>
    </dsp:sp>
    <dsp:sp modelId="{69727898-4BB7-4479-896B-C7681A415DC6}">
      <dsp:nvSpPr>
        <dsp:cNvPr id="0" name=""/>
        <dsp:cNvSpPr/>
      </dsp:nvSpPr>
      <dsp:spPr>
        <a:xfrm>
          <a:off x="1807368" y="2339975"/>
          <a:ext cx="3286125" cy="197167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endParaRPr lang="tr-TR" sz="6500" kern="1200"/>
        </a:p>
      </dsp:txBody>
      <dsp:txXfrm>
        <a:off x="1807368" y="2339975"/>
        <a:ext cx="3286125" cy="1971675"/>
      </dsp:txXfrm>
    </dsp:sp>
    <dsp:sp modelId="{4D61477C-369F-4B67-B0CC-9B79E22D88D4}">
      <dsp:nvSpPr>
        <dsp:cNvPr id="0" name=""/>
        <dsp:cNvSpPr/>
      </dsp:nvSpPr>
      <dsp:spPr>
        <a:xfrm>
          <a:off x="5422106" y="2339975"/>
          <a:ext cx="3286125" cy="197167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endParaRPr lang="tr-TR" sz="6500" kern="1200"/>
        </a:p>
      </dsp:txBody>
      <dsp:txXfrm>
        <a:off x="5422106" y="2339975"/>
        <a:ext cx="3286125" cy="1971675"/>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52C65B-8C31-23EB-B41B-927D8ABBBF1B}"/>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0D00B790-BC10-DE70-7C75-AEDF0C0955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CD688582-EC84-F399-633B-B1702BF5E75A}"/>
              </a:ext>
            </a:extLst>
          </p:cNvPr>
          <p:cNvSpPr>
            <a:spLocks noGrp="1"/>
          </p:cNvSpPr>
          <p:nvPr>
            <p:ph type="dt" sz="half" idx="10"/>
          </p:nvPr>
        </p:nvSpPr>
        <p:spPr/>
        <p:txBody>
          <a:bodyPr/>
          <a:lstStyle/>
          <a:p>
            <a:fld id="{72C6E103-16DD-4DB2-9F9F-F36338196E93}" type="datetimeFigureOut">
              <a:rPr lang="tr-TR" smtClean="0"/>
              <a:t>11.03.2025</a:t>
            </a:fld>
            <a:endParaRPr lang="tr-TR"/>
          </a:p>
        </p:txBody>
      </p:sp>
      <p:sp>
        <p:nvSpPr>
          <p:cNvPr id="5" name="Alt Bilgi Yer Tutucusu 4">
            <a:extLst>
              <a:ext uri="{FF2B5EF4-FFF2-40B4-BE49-F238E27FC236}">
                <a16:creationId xmlns:a16="http://schemas.microsoft.com/office/drawing/2014/main" id="{CDB0A9CE-3558-0BAA-6304-D0B3D30CF0C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993656D-A7AA-A216-3C42-E3E61B892DF9}"/>
              </a:ext>
            </a:extLst>
          </p:cNvPr>
          <p:cNvSpPr>
            <a:spLocks noGrp="1"/>
          </p:cNvSpPr>
          <p:nvPr>
            <p:ph type="sldNum" sz="quarter" idx="12"/>
          </p:nvPr>
        </p:nvSpPr>
        <p:spPr/>
        <p:txBody>
          <a:bodyPr/>
          <a:lstStyle/>
          <a:p>
            <a:fld id="{DBE65888-014E-490D-A6C8-666A2B71170E}" type="slidenum">
              <a:rPr lang="tr-TR" smtClean="0"/>
              <a:t>‹#›</a:t>
            </a:fld>
            <a:endParaRPr lang="tr-TR"/>
          </a:p>
        </p:txBody>
      </p:sp>
    </p:spTree>
    <p:extLst>
      <p:ext uri="{BB962C8B-B14F-4D97-AF65-F5344CB8AC3E}">
        <p14:creationId xmlns:p14="http://schemas.microsoft.com/office/powerpoint/2010/main" val="26049622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FB7299D-E034-DDD9-55F1-1819A1F5AC04}"/>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7509F7B0-9264-59B2-8CAE-1773AC6478FB}"/>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307966C-1281-5616-B1D7-47F7ADD1EE90}"/>
              </a:ext>
            </a:extLst>
          </p:cNvPr>
          <p:cNvSpPr>
            <a:spLocks noGrp="1"/>
          </p:cNvSpPr>
          <p:nvPr>
            <p:ph type="dt" sz="half" idx="10"/>
          </p:nvPr>
        </p:nvSpPr>
        <p:spPr/>
        <p:txBody>
          <a:bodyPr/>
          <a:lstStyle/>
          <a:p>
            <a:fld id="{72C6E103-16DD-4DB2-9F9F-F36338196E93}" type="datetimeFigureOut">
              <a:rPr lang="tr-TR" smtClean="0"/>
              <a:t>11.03.2025</a:t>
            </a:fld>
            <a:endParaRPr lang="tr-TR"/>
          </a:p>
        </p:txBody>
      </p:sp>
      <p:sp>
        <p:nvSpPr>
          <p:cNvPr id="5" name="Alt Bilgi Yer Tutucusu 4">
            <a:extLst>
              <a:ext uri="{FF2B5EF4-FFF2-40B4-BE49-F238E27FC236}">
                <a16:creationId xmlns:a16="http://schemas.microsoft.com/office/drawing/2014/main" id="{7E607260-0F43-A8D5-7B38-09FEE6B53AB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5C99026-6BCA-C78E-ACF1-85E60B0A5953}"/>
              </a:ext>
            </a:extLst>
          </p:cNvPr>
          <p:cNvSpPr>
            <a:spLocks noGrp="1"/>
          </p:cNvSpPr>
          <p:nvPr>
            <p:ph type="sldNum" sz="quarter" idx="12"/>
          </p:nvPr>
        </p:nvSpPr>
        <p:spPr/>
        <p:txBody>
          <a:bodyPr/>
          <a:lstStyle/>
          <a:p>
            <a:fld id="{DBE65888-014E-490D-A6C8-666A2B71170E}" type="slidenum">
              <a:rPr lang="tr-TR" smtClean="0"/>
              <a:t>‹#›</a:t>
            </a:fld>
            <a:endParaRPr lang="tr-TR"/>
          </a:p>
        </p:txBody>
      </p:sp>
    </p:spTree>
    <p:extLst>
      <p:ext uri="{BB962C8B-B14F-4D97-AF65-F5344CB8AC3E}">
        <p14:creationId xmlns:p14="http://schemas.microsoft.com/office/powerpoint/2010/main" val="3933333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D0E786F4-A001-4581-7DAD-130A8F913EF5}"/>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D3A1F206-A556-7315-CAF7-8BAD0F2A65AD}"/>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EF212CE-1952-6CDE-FC12-64D25D688265}"/>
              </a:ext>
            </a:extLst>
          </p:cNvPr>
          <p:cNvSpPr>
            <a:spLocks noGrp="1"/>
          </p:cNvSpPr>
          <p:nvPr>
            <p:ph type="dt" sz="half" idx="10"/>
          </p:nvPr>
        </p:nvSpPr>
        <p:spPr/>
        <p:txBody>
          <a:bodyPr/>
          <a:lstStyle/>
          <a:p>
            <a:fld id="{72C6E103-16DD-4DB2-9F9F-F36338196E93}" type="datetimeFigureOut">
              <a:rPr lang="tr-TR" smtClean="0"/>
              <a:t>11.03.2025</a:t>
            </a:fld>
            <a:endParaRPr lang="tr-TR"/>
          </a:p>
        </p:txBody>
      </p:sp>
      <p:sp>
        <p:nvSpPr>
          <p:cNvPr id="5" name="Alt Bilgi Yer Tutucusu 4">
            <a:extLst>
              <a:ext uri="{FF2B5EF4-FFF2-40B4-BE49-F238E27FC236}">
                <a16:creationId xmlns:a16="http://schemas.microsoft.com/office/drawing/2014/main" id="{8DA96EA9-B1E1-BE92-530E-081830D3EBE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1EF6702-AB59-893E-991B-5D9570B8163C}"/>
              </a:ext>
            </a:extLst>
          </p:cNvPr>
          <p:cNvSpPr>
            <a:spLocks noGrp="1"/>
          </p:cNvSpPr>
          <p:nvPr>
            <p:ph type="sldNum" sz="quarter" idx="12"/>
          </p:nvPr>
        </p:nvSpPr>
        <p:spPr/>
        <p:txBody>
          <a:bodyPr/>
          <a:lstStyle/>
          <a:p>
            <a:fld id="{DBE65888-014E-490D-A6C8-666A2B71170E}" type="slidenum">
              <a:rPr lang="tr-TR" smtClean="0"/>
              <a:t>‹#›</a:t>
            </a:fld>
            <a:endParaRPr lang="tr-TR"/>
          </a:p>
        </p:txBody>
      </p:sp>
    </p:spTree>
    <p:extLst>
      <p:ext uri="{BB962C8B-B14F-4D97-AF65-F5344CB8AC3E}">
        <p14:creationId xmlns:p14="http://schemas.microsoft.com/office/powerpoint/2010/main" val="36526552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128FA71-3A18-48C0-980F-4B68F7F63042}" type="datetime1">
              <a:rPr lang="en-US" smtClean="0"/>
              <a:t>3/11/2025</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4938919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1C1210E-201E-4473-82AC-2466F5386C38}" type="datetime1">
              <a:rPr lang="en-US" smtClean="0"/>
              <a:t>3/11/2025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9342091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603381" y="553616"/>
            <a:ext cx="8273140" cy="4008859"/>
          </a:xfrm>
        </p:spPr>
        <p:txBody>
          <a:bodyPr anchor="t">
            <a:normAutofit/>
          </a:bodyPr>
          <a:lstStyle>
            <a:lvl1pPr>
              <a:defRPr sz="5400" cap="all"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603380" y="4589463"/>
            <a:ext cx="8273140" cy="1384617"/>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p:txBody>
          <a:bodyPr/>
          <a:lstStyle/>
          <a:p>
            <a:fld id="{B01EA198-6CAB-4B8F-B93F-1F9C8C4B6CE7}" type="datetime1">
              <a:rPr lang="en-US" smtClean="0"/>
              <a:t>3/11/2025</a:t>
            </a:fld>
            <a:endParaRPr lang="en-US"/>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678937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741152" cy="1132258"/>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612648"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A06041F-4525-44D5-AA4F-332294BF1F56}" type="datetime1">
              <a:rPr lang="en-US" smtClean="0"/>
              <a:t>3/11/2025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2926507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47396"/>
            <a:ext cx="10745788" cy="1143292"/>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A52B0-7419-A946-4523-6D34BCAD26D1}"/>
              </a:ext>
            </a:extLst>
          </p:cNvPr>
          <p:cNvSpPr>
            <a:spLocks noGrp="1"/>
          </p:cNvSpPr>
          <p:nvPr>
            <p:ph sz="half" idx="2"/>
          </p:nvPr>
        </p:nvSpPr>
        <p:spPr>
          <a:xfrm>
            <a:off x="609600" y="2386894"/>
            <a:ext cx="5157787"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685735"/>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BAE980-E611-98B5-04E9-DE4584B0E33F}"/>
              </a:ext>
            </a:extLst>
          </p:cNvPr>
          <p:cNvSpPr>
            <a:spLocks noGrp="1"/>
          </p:cNvSpPr>
          <p:nvPr>
            <p:ph sz="quarter" idx="4"/>
          </p:nvPr>
        </p:nvSpPr>
        <p:spPr>
          <a:xfrm>
            <a:off x="6172199" y="2386894"/>
            <a:ext cx="5183189"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F9557091-BBDF-4EB9-BA6B-2BB67AC4FC0F}" type="datetime1">
              <a:rPr lang="en-US" smtClean="0"/>
              <a:t>3/11/2025</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2118465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2D6B226B-77A6-410C-9796-083F278E0125}" type="datetime1">
              <a:rPr lang="en-US" smtClean="0"/>
              <a:t>3/11/2025</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8265333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A23A578B-D289-4C40-8593-3D356C49DA58}" type="datetime1">
              <a:rPr lang="en-US" smtClean="0"/>
              <a:t>3/11/2025</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3009997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597160" y="553616"/>
            <a:ext cx="3595634" cy="1757505"/>
          </a:xfrm>
        </p:spPr>
        <p:txBody>
          <a:bodyPr anchor="t">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6"/>
            <a:ext cx="6279741" cy="548640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597160" y="2311121"/>
            <a:ext cx="3595634" cy="3728895"/>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713DFAE3-14DB-48A7-A80F-80DDB072CE3D}" type="datetime1">
              <a:rPr lang="en-US" smtClean="0"/>
              <a:t>3/11/2025</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2099330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C7C2826-F5A9-FD15-427A-DFFA7839272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D3BE8C12-7FA8-6805-16D5-704C6F08F67F}"/>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64ACC56-FE28-045F-C664-68006EB08B7C}"/>
              </a:ext>
            </a:extLst>
          </p:cNvPr>
          <p:cNvSpPr>
            <a:spLocks noGrp="1"/>
          </p:cNvSpPr>
          <p:nvPr>
            <p:ph type="dt" sz="half" idx="10"/>
          </p:nvPr>
        </p:nvSpPr>
        <p:spPr/>
        <p:txBody>
          <a:bodyPr/>
          <a:lstStyle/>
          <a:p>
            <a:fld id="{72C6E103-16DD-4DB2-9F9F-F36338196E93}" type="datetimeFigureOut">
              <a:rPr lang="tr-TR" smtClean="0"/>
              <a:t>11.03.2025</a:t>
            </a:fld>
            <a:endParaRPr lang="tr-TR"/>
          </a:p>
        </p:txBody>
      </p:sp>
      <p:sp>
        <p:nvSpPr>
          <p:cNvPr id="5" name="Alt Bilgi Yer Tutucusu 4">
            <a:extLst>
              <a:ext uri="{FF2B5EF4-FFF2-40B4-BE49-F238E27FC236}">
                <a16:creationId xmlns:a16="http://schemas.microsoft.com/office/drawing/2014/main" id="{6E23FC12-8C5A-83DE-18F8-A46E21C4748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151E07A-752C-3C35-809B-976F7AC62E90}"/>
              </a:ext>
            </a:extLst>
          </p:cNvPr>
          <p:cNvSpPr>
            <a:spLocks noGrp="1"/>
          </p:cNvSpPr>
          <p:nvPr>
            <p:ph type="sldNum" sz="quarter" idx="12"/>
          </p:nvPr>
        </p:nvSpPr>
        <p:spPr/>
        <p:txBody>
          <a:bodyPr/>
          <a:lstStyle/>
          <a:p>
            <a:fld id="{DBE65888-014E-490D-A6C8-666A2B71170E}" type="slidenum">
              <a:rPr lang="tr-TR" smtClean="0"/>
              <a:t>‹#›</a:t>
            </a:fld>
            <a:endParaRPr lang="tr-TR"/>
          </a:p>
        </p:txBody>
      </p:sp>
    </p:spTree>
    <p:extLst>
      <p:ext uri="{BB962C8B-B14F-4D97-AF65-F5344CB8AC3E}">
        <p14:creationId xmlns:p14="http://schemas.microsoft.com/office/powerpoint/2010/main" val="28994049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594360" y="557784"/>
            <a:ext cx="3595634" cy="2212313"/>
          </a:xfrm>
        </p:spPr>
        <p:txBody>
          <a:bodyPr anchor="t">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5063319" y="657103"/>
            <a:ext cx="6483687" cy="55559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09601"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92C5EAEF-6478-4102-8F5D-A5FE9FC97ACB}" type="datetime1">
              <a:rPr lang="en-US" smtClean="0"/>
              <a:t>3/11/2025</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8946021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E956D-CB73-C986-F100-46487310D11E}"/>
              </a:ext>
            </a:extLst>
          </p:cNvPr>
          <p:cNvSpPr>
            <a:spLocks noGrp="1"/>
          </p:cNvSpPr>
          <p:nvPr>
            <p:ph type="title"/>
          </p:nvPr>
        </p:nvSpPr>
        <p:spPr>
          <a:xfrm>
            <a:off x="612648" y="548640"/>
            <a:ext cx="10515600" cy="1132258"/>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423E6A-A07C-BF0D-EA30-9A8A854E48F1}"/>
              </a:ext>
            </a:extLst>
          </p:cNvPr>
          <p:cNvSpPr>
            <a:spLocks noGrp="1"/>
          </p:cNvSpPr>
          <p:nvPr>
            <p:ph type="body" orient="vert" idx="1"/>
          </p:nvPr>
        </p:nvSpPr>
        <p:spPr>
          <a:xfrm>
            <a:off x="612648" y="1680898"/>
            <a:ext cx="10515600" cy="44960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C9908-8F95-8DFC-72CC-158552B56735}"/>
              </a:ext>
            </a:extLst>
          </p:cNvPr>
          <p:cNvSpPr>
            <a:spLocks noGrp="1"/>
          </p:cNvSpPr>
          <p:nvPr>
            <p:ph type="dt" sz="half" idx="10"/>
          </p:nvPr>
        </p:nvSpPr>
        <p:spPr/>
        <p:txBody>
          <a:bodyPr/>
          <a:lstStyle/>
          <a:p>
            <a:fld id="{7104EDB3-C0E8-45F8-9E1D-1B6C8D1880C0}" type="datetime1">
              <a:rPr lang="en-US" smtClean="0"/>
              <a:t>3/11/2025</a:t>
            </a:fld>
            <a:endParaRPr lang="en-US"/>
          </a:p>
        </p:txBody>
      </p:sp>
      <p:sp>
        <p:nvSpPr>
          <p:cNvPr id="5" name="Footer Placeholder 4">
            <a:extLst>
              <a:ext uri="{FF2B5EF4-FFF2-40B4-BE49-F238E27FC236}">
                <a16:creationId xmlns:a16="http://schemas.microsoft.com/office/drawing/2014/main" id="{2C26C9BE-9060-50CB-2BB7-07307FF89A7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84A835B-97D3-BC22-F0B8-4986D463627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3033257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B0252-346C-F6F4-3642-19F571550D45}"/>
              </a:ext>
            </a:extLst>
          </p:cNvPr>
          <p:cNvSpPr>
            <a:spLocks noGrp="1"/>
          </p:cNvSpPr>
          <p:nvPr>
            <p:ph type="title" orient="vert"/>
          </p:nvPr>
        </p:nvSpPr>
        <p:spPr>
          <a:xfrm>
            <a:off x="9634888" y="578497"/>
            <a:ext cx="2047037" cy="559846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798DA36-7351-9D6A-518B-678AB8A507D3}"/>
              </a:ext>
            </a:extLst>
          </p:cNvPr>
          <p:cNvSpPr>
            <a:spLocks noGrp="1"/>
          </p:cNvSpPr>
          <p:nvPr>
            <p:ph type="body" orient="vert" idx="1"/>
          </p:nvPr>
        </p:nvSpPr>
        <p:spPr>
          <a:xfrm>
            <a:off x="838200" y="578497"/>
            <a:ext cx="8796688" cy="55984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846BDFF-D746-836C-04B8-CA89AD5D1466}"/>
              </a:ext>
            </a:extLst>
          </p:cNvPr>
          <p:cNvSpPr>
            <a:spLocks noGrp="1"/>
          </p:cNvSpPr>
          <p:nvPr>
            <p:ph type="dt" sz="half" idx="10"/>
          </p:nvPr>
        </p:nvSpPr>
        <p:spPr/>
        <p:txBody>
          <a:bodyPr/>
          <a:lstStyle/>
          <a:p>
            <a:fld id="{9CF0EC4B-54ED-4041-B552-9BA760FA3DBA}" type="datetime1">
              <a:rPr lang="en-US" smtClean="0"/>
              <a:t>3/11/2025</a:t>
            </a:fld>
            <a:endParaRPr lang="en-US"/>
          </a:p>
        </p:txBody>
      </p:sp>
      <p:sp>
        <p:nvSpPr>
          <p:cNvPr id="5" name="Footer Placeholder 4">
            <a:extLst>
              <a:ext uri="{FF2B5EF4-FFF2-40B4-BE49-F238E27FC236}">
                <a16:creationId xmlns:a16="http://schemas.microsoft.com/office/drawing/2014/main" id="{919AA929-A9E6-FF9C-0C59-177F892D6A6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316D893-7E81-90DC-4139-7687B39C3AC8}"/>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0871730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15AF63C-AE02-6651-76BB-86C720239FB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E7F76321-30C1-B026-0E04-02B8B41F597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97073A52-64DA-0726-86ED-E8BF1F585F3D}"/>
              </a:ext>
            </a:extLst>
          </p:cNvPr>
          <p:cNvSpPr>
            <a:spLocks noGrp="1"/>
          </p:cNvSpPr>
          <p:nvPr>
            <p:ph type="dt" sz="half" idx="10"/>
          </p:nvPr>
        </p:nvSpPr>
        <p:spPr/>
        <p:txBody>
          <a:bodyPr/>
          <a:lstStyle/>
          <a:p>
            <a:fld id="{72C6E103-16DD-4DB2-9F9F-F36338196E93}" type="datetimeFigureOut">
              <a:rPr lang="tr-TR" smtClean="0"/>
              <a:t>11.03.2025</a:t>
            </a:fld>
            <a:endParaRPr lang="tr-TR"/>
          </a:p>
        </p:txBody>
      </p:sp>
      <p:sp>
        <p:nvSpPr>
          <p:cNvPr id="5" name="Alt Bilgi Yer Tutucusu 4">
            <a:extLst>
              <a:ext uri="{FF2B5EF4-FFF2-40B4-BE49-F238E27FC236}">
                <a16:creationId xmlns:a16="http://schemas.microsoft.com/office/drawing/2014/main" id="{7D0E29CF-D630-E0CE-40E1-3794FF065B8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12C5E5F-422D-3CDC-5F60-C877C03F49F4}"/>
              </a:ext>
            </a:extLst>
          </p:cNvPr>
          <p:cNvSpPr>
            <a:spLocks noGrp="1"/>
          </p:cNvSpPr>
          <p:nvPr>
            <p:ph type="sldNum" sz="quarter" idx="12"/>
          </p:nvPr>
        </p:nvSpPr>
        <p:spPr/>
        <p:txBody>
          <a:bodyPr/>
          <a:lstStyle/>
          <a:p>
            <a:fld id="{DBE65888-014E-490D-A6C8-666A2B71170E}" type="slidenum">
              <a:rPr lang="tr-TR" smtClean="0"/>
              <a:t>‹#›</a:t>
            </a:fld>
            <a:endParaRPr lang="tr-TR"/>
          </a:p>
        </p:txBody>
      </p:sp>
    </p:spTree>
    <p:extLst>
      <p:ext uri="{BB962C8B-B14F-4D97-AF65-F5344CB8AC3E}">
        <p14:creationId xmlns:p14="http://schemas.microsoft.com/office/powerpoint/2010/main" val="40465510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C467E4F-038C-1153-A487-B3E593FFD534}"/>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9C04A8F-FE46-3F9E-F9E1-37DD732BCBA4}"/>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456CD940-B0A4-397B-63DB-5D0F0D9440D9}"/>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40D714BC-7FA6-46E6-06BA-53039248542A}"/>
              </a:ext>
            </a:extLst>
          </p:cNvPr>
          <p:cNvSpPr>
            <a:spLocks noGrp="1"/>
          </p:cNvSpPr>
          <p:nvPr>
            <p:ph type="dt" sz="half" idx="10"/>
          </p:nvPr>
        </p:nvSpPr>
        <p:spPr/>
        <p:txBody>
          <a:bodyPr/>
          <a:lstStyle/>
          <a:p>
            <a:fld id="{72C6E103-16DD-4DB2-9F9F-F36338196E93}" type="datetimeFigureOut">
              <a:rPr lang="tr-TR" smtClean="0"/>
              <a:t>11.03.2025</a:t>
            </a:fld>
            <a:endParaRPr lang="tr-TR"/>
          </a:p>
        </p:txBody>
      </p:sp>
      <p:sp>
        <p:nvSpPr>
          <p:cNvPr id="6" name="Alt Bilgi Yer Tutucusu 5">
            <a:extLst>
              <a:ext uri="{FF2B5EF4-FFF2-40B4-BE49-F238E27FC236}">
                <a16:creationId xmlns:a16="http://schemas.microsoft.com/office/drawing/2014/main" id="{2C24E872-F894-AB0C-E412-7295978B1C9B}"/>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26B6059-D240-9619-2B7B-CAF14C096579}"/>
              </a:ext>
            </a:extLst>
          </p:cNvPr>
          <p:cNvSpPr>
            <a:spLocks noGrp="1"/>
          </p:cNvSpPr>
          <p:nvPr>
            <p:ph type="sldNum" sz="quarter" idx="12"/>
          </p:nvPr>
        </p:nvSpPr>
        <p:spPr/>
        <p:txBody>
          <a:bodyPr/>
          <a:lstStyle/>
          <a:p>
            <a:fld id="{DBE65888-014E-490D-A6C8-666A2B71170E}" type="slidenum">
              <a:rPr lang="tr-TR" smtClean="0"/>
              <a:t>‹#›</a:t>
            </a:fld>
            <a:endParaRPr lang="tr-TR"/>
          </a:p>
        </p:txBody>
      </p:sp>
    </p:spTree>
    <p:extLst>
      <p:ext uri="{BB962C8B-B14F-4D97-AF65-F5344CB8AC3E}">
        <p14:creationId xmlns:p14="http://schemas.microsoft.com/office/powerpoint/2010/main" val="35766508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EE1A10B-511B-8CA6-DD04-5C8F084D0B12}"/>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CCACCC0-F7D0-6836-E09B-E15F0438F6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9AA5669B-3FF6-893C-05C3-B4B38038F528}"/>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74812746-540E-7D49-7282-A0EEAD52011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5A968A53-FFC8-B869-7CF0-7D38B6DCAD9F}"/>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55488689-C4CB-AD56-B501-4808FE6DD145}"/>
              </a:ext>
            </a:extLst>
          </p:cNvPr>
          <p:cNvSpPr>
            <a:spLocks noGrp="1"/>
          </p:cNvSpPr>
          <p:nvPr>
            <p:ph type="dt" sz="half" idx="10"/>
          </p:nvPr>
        </p:nvSpPr>
        <p:spPr/>
        <p:txBody>
          <a:bodyPr/>
          <a:lstStyle/>
          <a:p>
            <a:fld id="{72C6E103-16DD-4DB2-9F9F-F36338196E93}" type="datetimeFigureOut">
              <a:rPr lang="tr-TR" smtClean="0"/>
              <a:t>11.03.2025</a:t>
            </a:fld>
            <a:endParaRPr lang="tr-TR"/>
          </a:p>
        </p:txBody>
      </p:sp>
      <p:sp>
        <p:nvSpPr>
          <p:cNvPr id="8" name="Alt Bilgi Yer Tutucusu 7">
            <a:extLst>
              <a:ext uri="{FF2B5EF4-FFF2-40B4-BE49-F238E27FC236}">
                <a16:creationId xmlns:a16="http://schemas.microsoft.com/office/drawing/2014/main" id="{23887821-653B-7ECF-EF8E-CA6A2097B6C1}"/>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B934419E-9FB5-8C06-48D2-66A21E0ED17E}"/>
              </a:ext>
            </a:extLst>
          </p:cNvPr>
          <p:cNvSpPr>
            <a:spLocks noGrp="1"/>
          </p:cNvSpPr>
          <p:nvPr>
            <p:ph type="sldNum" sz="quarter" idx="12"/>
          </p:nvPr>
        </p:nvSpPr>
        <p:spPr/>
        <p:txBody>
          <a:bodyPr/>
          <a:lstStyle/>
          <a:p>
            <a:fld id="{DBE65888-014E-490D-A6C8-666A2B71170E}" type="slidenum">
              <a:rPr lang="tr-TR" smtClean="0"/>
              <a:t>‹#›</a:t>
            </a:fld>
            <a:endParaRPr lang="tr-TR"/>
          </a:p>
        </p:txBody>
      </p:sp>
    </p:spTree>
    <p:extLst>
      <p:ext uri="{BB962C8B-B14F-4D97-AF65-F5344CB8AC3E}">
        <p14:creationId xmlns:p14="http://schemas.microsoft.com/office/powerpoint/2010/main" val="83614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9F1DF0B-E6FD-A02C-9480-D3E8A7E6C080}"/>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E153C31A-0963-CFED-6A18-8A050CD6A1D8}"/>
              </a:ext>
            </a:extLst>
          </p:cNvPr>
          <p:cNvSpPr>
            <a:spLocks noGrp="1"/>
          </p:cNvSpPr>
          <p:nvPr>
            <p:ph type="dt" sz="half" idx="10"/>
          </p:nvPr>
        </p:nvSpPr>
        <p:spPr/>
        <p:txBody>
          <a:bodyPr/>
          <a:lstStyle/>
          <a:p>
            <a:fld id="{72C6E103-16DD-4DB2-9F9F-F36338196E93}" type="datetimeFigureOut">
              <a:rPr lang="tr-TR" smtClean="0"/>
              <a:t>11.03.2025</a:t>
            </a:fld>
            <a:endParaRPr lang="tr-TR"/>
          </a:p>
        </p:txBody>
      </p:sp>
      <p:sp>
        <p:nvSpPr>
          <p:cNvPr id="4" name="Alt Bilgi Yer Tutucusu 3">
            <a:extLst>
              <a:ext uri="{FF2B5EF4-FFF2-40B4-BE49-F238E27FC236}">
                <a16:creationId xmlns:a16="http://schemas.microsoft.com/office/drawing/2014/main" id="{C0C5B9B5-443B-DF24-6FEC-4B90D2290C91}"/>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6E978F88-61A2-9405-FB65-953C259AD00B}"/>
              </a:ext>
            </a:extLst>
          </p:cNvPr>
          <p:cNvSpPr>
            <a:spLocks noGrp="1"/>
          </p:cNvSpPr>
          <p:nvPr>
            <p:ph type="sldNum" sz="quarter" idx="12"/>
          </p:nvPr>
        </p:nvSpPr>
        <p:spPr/>
        <p:txBody>
          <a:bodyPr/>
          <a:lstStyle/>
          <a:p>
            <a:fld id="{DBE65888-014E-490D-A6C8-666A2B71170E}" type="slidenum">
              <a:rPr lang="tr-TR" smtClean="0"/>
              <a:t>‹#›</a:t>
            </a:fld>
            <a:endParaRPr lang="tr-TR"/>
          </a:p>
        </p:txBody>
      </p:sp>
    </p:spTree>
    <p:extLst>
      <p:ext uri="{BB962C8B-B14F-4D97-AF65-F5344CB8AC3E}">
        <p14:creationId xmlns:p14="http://schemas.microsoft.com/office/powerpoint/2010/main" val="3711793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63D8C47A-53A0-064E-F3AC-CEFD00B192B2}"/>
              </a:ext>
            </a:extLst>
          </p:cNvPr>
          <p:cNvSpPr>
            <a:spLocks noGrp="1"/>
          </p:cNvSpPr>
          <p:nvPr>
            <p:ph type="dt" sz="half" idx="10"/>
          </p:nvPr>
        </p:nvSpPr>
        <p:spPr/>
        <p:txBody>
          <a:bodyPr/>
          <a:lstStyle/>
          <a:p>
            <a:fld id="{72C6E103-16DD-4DB2-9F9F-F36338196E93}" type="datetimeFigureOut">
              <a:rPr lang="tr-TR" smtClean="0"/>
              <a:t>11.03.2025</a:t>
            </a:fld>
            <a:endParaRPr lang="tr-TR"/>
          </a:p>
        </p:txBody>
      </p:sp>
      <p:sp>
        <p:nvSpPr>
          <p:cNvPr id="3" name="Alt Bilgi Yer Tutucusu 2">
            <a:extLst>
              <a:ext uri="{FF2B5EF4-FFF2-40B4-BE49-F238E27FC236}">
                <a16:creationId xmlns:a16="http://schemas.microsoft.com/office/drawing/2014/main" id="{603F1C80-237E-0DC1-CB01-B8958074D7AA}"/>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7A950AF4-A85A-A42C-B977-C17343519FFE}"/>
              </a:ext>
            </a:extLst>
          </p:cNvPr>
          <p:cNvSpPr>
            <a:spLocks noGrp="1"/>
          </p:cNvSpPr>
          <p:nvPr>
            <p:ph type="sldNum" sz="quarter" idx="12"/>
          </p:nvPr>
        </p:nvSpPr>
        <p:spPr/>
        <p:txBody>
          <a:bodyPr/>
          <a:lstStyle/>
          <a:p>
            <a:fld id="{DBE65888-014E-490D-A6C8-666A2B71170E}" type="slidenum">
              <a:rPr lang="tr-TR" smtClean="0"/>
              <a:t>‹#›</a:t>
            </a:fld>
            <a:endParaRPr lang="tr-TR"/>
          </a:p>
        </p:txBody>
      </p:sp>
    </p:spTree>
    <p:extLst>
      <p:ext uri="{BB962C8B-B14F-4D97-AF65-F5344CB8AC3E}">
        <p14:creationId xmlns:p14="http://schemas.microsoft.com/office/powerpoint/2010/main" val="38522139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9CF45F0-8698-2E05-83F2-BD3C38BE9DA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4F50ADEE-800F-2F24-7AC6-CF53F9C631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6D78A4E2-DC10-696F-F328-C955A2FA63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62FF109-1996-AA79-B7FB-B6BF4C88B52A}"/>
              </a:ext>
            </a:extLst>
          </p:cNvPr>
          <p:cNvSpPr>
            <a:spLocks noGrp="1"/>
          </p:cNvSpPr>
          <p:nvPr>
            <p:ph type="dt" sz="half" idx="10"/>
          </p:nvPr>
        </p:nvSpPr>
        <p:spPr/>
        <p:txBody>
          <a:bodyPr/>
          <a:lstStyle/>
          <a:p>
            <a:fld id="{72C6E103-16DD-4DB2-9F9F-F36338196E93}" type="datetimeFigureOut">
              <a:rPr lang="tr-TR" smtClean="0"/>
              <a:t>11.03.2025</a:t>
            </a:fld>
            <a:endParaRPr lang="tr-TR"/>
          </a:p>
        </p:txBody>
      </p:sp>
      <p:sp>
        <p:nvSpPr>
          <p:cNvPr id="6" name="Alt Bilgi Yer Tutucusu 5">
            <a:extLst>
              <a:ext uri="{FF2B5EF4-FFF2-40B4-BE49-F238E27FC236}">
                <a16:creationId xmlns:a16="http://schemas.microsoft.com/office/drawing/2014/main" id="{BD96D8A9-DAAB-D81B-95BD-C72817843C0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F2670E3-DB62-1059-391A-789E23B1737C}"/>
              </a:ext>
            </a:extLst>
          </p:cNvPr>
          <p:cNvSpPr>
            <a:spLocks noGrp="1"/>
          </p:cNvSpPr>
          <p:nvPr>
            <p:ph type="sldNum" sz="quarter" idx="12"/>
          </p:nvPr>
        </p:nvSpPr>
        <p:spPr/>
        <p:txBody>
          <a:bodyPr/>
          <a:lstStyle/>
          <a:p>
            <a:fld id="{DBE65888-014E-490D-A6C8-666A2B71170E}" type="slidenum">
              <a:rPr lang="tr-TR" smtClean="0"/>
              <a:t>‹#›</a:t>
            </a:fld>
            <a:endParaRPr lang="tr-TR"/>
          </a:p>
        </p:txBody>
      </p:sp>
    </p:spTree>
    <p:extLst>
      <p:ext uri="{BB962C8B-B14F-4D97-AF65-F5344CB8AC3E}">
        <p14:creationId xmlns:p14="http://schemas.microsoft.com/office/powerpoint/2010/main" val="27671219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665A989-769C-2A17-8C01-9FAB5ADCCFAC}"/>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132819F9-D59C-0EF6-43AB-891F110847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C956E68E-D0C0-F3B9-7189-8E773EA459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34CACE9-7488-A0E7-3632-0739EDFF3BE6}"/>
              </a:ext>
            </a:extLst>
          </p:cNvPr>
          <p:cNvSpPr>
            <a:spLocks noGrp="1"/>
          </p:cNvSpPr>
          <p:nvPr>
            <p:ph type="dt" sz="half" idx="10"/>
          </p:nvPr>
        </p:nvSpPr>
        <p:spPr/>
        <p:txBody>
          <a:bodyPr/>
          <a:lstStyle/>
          <a:p>
            <a:fld id="{72C6E103-16DD-4DB2-9F9F-F36338196E93}" type="datetimeFigureOut">
              <a:rPr lang="tr-TR" smtClean="0"/>
              <a:t>11.03.2025</a:t>
            </a:fld>
            <a:endParaRPr lang="tr-TR"/>
          </a:p>
        </p:txBody>
      </p:sp>
      <p:sp>
        <p:nvSpPr>
          <p:cNvPr id="6" name="Alt Bilgi Yer Tutucusu 5">
            <a:extLst>
              <a:ext uri="{FF2B5EF4-FFF2-40B4-BE49-F238E27FC236}">
                <a16:creationId xmlns:a16="http://schemas.microsoft.com/office/drawing/2014/main" id="{E67667AF-D6A1-5E98-FC49-F67D6308DEC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F78F057-F86C-E4E8-6317-178C65A3DBB0}"/>
              </a:ext>
            </a:extLst>
          </p:cNvPr>
          <p:cNvSpPr>
            <a:spLocks noGrp="1"/>
          </p:cNvSpPr>
          <p:nvPr>
            <p:ph type="sldNum" sz="quarter" idx="12"/>
          </p:nvPr>
        </p:nvSpPr>
        <p:spPr/>
        <p:txBody>
          <a:bodyPr/>
          <a:lstStyle/>
          <a:p>
            <a:fld id="{DBE65888-014E-490D-A6C8-666A2B71170E}" type="slidenum">
              <a:rPr lang="tr-TR" smtClean="0"/>
              <a:t>‹#›</a:t>
            </a:fld>
            <a:endParaRPr lang="tr-TR"/>
          </a:p>
        </p:txBody>
      </p:sp>
    </p:spTree>
    <p:extLst>
      <p:ext uri="{BB962C8B-B14F-4D97-AF65-F5344CB8AC3E}">
        <p14:creationId xmlns:p14="http://schemas.microsoft.com/office/powerpoint/2010/main" val="730669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E2E62C49-67B2-9E28-702E-0FB5180E746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2BF49A0-9F61-84B1-7B3F-5AECBF10F2B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170FCC0-5674-6146-1C73-414F2B48602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2C6E103-16DD-4DB2-9F9F-F36338196E93}" type="datetimeFigureOut">
              <a:rPr lang="tr-TR" smtClean="0"/>
              <a:t>11.03.2025</a:t>
            </a:fld>
            <a:endParaRPr lang="tr-TR"/>
          </a:p>
        </p:txBody>
      </p:sp>
      <p:sp>
        <p:nvSpPr>
          <p:cNvPr id="5" name="Alt Bilgi Yer Tutucusu 4">
            <a:extLst>
              <a:ext uri="{FF2B5EF4-FFF2-40B4-BE49-F238E27FC236}">
                <a16:creationId xmlns:a16="http://schemas.microsoft.com/office/drawing/2014/main" id="{A0A5D2C3-38E1-D62E-3363-0926969A64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tr-TR"/>
          </a:p>
        </p:txBody>
      </p:sp>
      <p:sp>
        <p:nvSpPr>
          <p:cNvPr id="6" name="Slayt Numarası Yer Tutucusu 5">
            <a:extLst>
              <a:ext uri="{FF2B5EF4-FFF2-40B4-BE49-F238E27FC236}">
                <a16:creationId xmlns:a16="http://schemas.microsoft.com/office/drawing/2014/main" id="{3E8D4A44-737B-E699-D4BA-C09236BBD08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BE65888-014E-490D-A6C8-666A2B71170E}" type="slidenum">
              <a:rPr lang="tr-TR" smtClean="0"/>
              <a:t>‹#›</a:t>
            </a:fld>
            <a:endParaRPr lang="tr-TR"/>
          </a:p>
        </p:txBody>
      </p:sp>
    </p:spTree>
    <p:extLst>
      <p:ext uri="{BB962C8B-B14F-4D97-AF65-F5344CB8AC3E}">
        <p14:creationId xmlns:p14="http://schemas.microsoft.com/office/powerpoint/2010/main" val="18500704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67F45AC6-C491-4585-A584-9CE2AF7D5500}" type="datetime1">
              <a:rPr lang="en-US" smtClean="0"/>
              <a:t>3/11/2025</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33930214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jpeg"/><Relationship Id="rId7" Type="http://schemas.openxmlformats.org/officeDocument/2006/relationships/diagramColors" Target="../diagrams/colors1.xml"/><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Layout" Target="../diagrams/layout2.xml"/><Relationship Id="rId7" Type="http://schemas.openxmlformats.org/officeDocument/2006/relationships/image" Target="../media/image6.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8B5F432-FEA2-B6AD-2BE9-A4E37327ECE7}"/>
              </a:ext>
            </a:extLst>
          </p:cNvPr>
          <p:cNvSpPr>
            <a:spLocks noGrp="1"/>
          </p:cNvSpPr>
          <p:nvPr>
            <p:ph type="title"/>
          </p:nvPr>
        </p:nvSpPr>
        <p:spPr/>
        <p:txBody>
          <a:bodyPr/>
          <a:lstStyle/>
          <a:p>
            <a:endParaRPr lang="tr-TR" dirty="0"/>
          </a:p>
        </p:txBody>
      </p:sp>
      <p:pic>
        <p:nvPicPr>
          <p:cNvPr id="4" name="Picture 3" descr="Üçgenlerden oluşan soyut arka plan">
            <a:extLst>
              <a:ext uri="{FF2B5EF4-FFF2-40B4-BE49-F238E27FC236}">
                <a16:creationId xmlns:a16="http://schemas.microsoft.com/office/drawing/2014/main" id="{72B8B901-5F3E-C87C-19A0-DB4989394EC8}"/>
              </a:ext>
            </a:extLst>
          </p:cNvPr>
          <p:cNvPicPr>
            <a:picLocks noChangeAspect="1"/>
          </p:cNvPicPr>
          <p:nvPr/>
        </p:nvPicPr>
        <p:blipFill>
          <a:blip r:embed="rId2"/>
          <a:srcRect t="15730"/>
          <a:stretch/>
        </p:blipFill>
        <p:spPr>
          <a:xfrm>
            <a:off x="0" y="10"/>
            <a:ext cx="12191980" cy="6857990"/>
          </a:xfrm>
          <a:prstGeom prst="rect">
            <a:avLst/>
          </a:prstGeom>
        </p:spPr>
      </p:pic>
      <p:pic>
        <p:nvPicPr>
          <p:cNvPr id="11" name="İçerik Yer Tutucusu 10" descr="tasarım içeren bir resim&#10;&#10;Yapay zeka tarafından oluşturulan içerik yanlış olabilir.">
            <a:extLst>
              <a:ext uri="{FF2B5EF4-FFF2-40B4-BE49-F238E27FC236}">
                <a16:creationId xmlns:a16="http://schemas.microsoft.com/office/drawing/2014/main" id="{43B23C1C-D271-30F0-364E-A7106C81166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029438" y="2786705"/>
            <a:ext cx="2005998" cy="1718472"/>
          </a:xfrm>
        </p:spPr>
      </p:pic>
      <p:sp>
        <p:nvSpPr>
          <p:cNvPr id="5" name="Metin kutusu 4">
            <a:extLst>
              <a:ext uri="{FF2B5EF4-FFF2-40B4-BE49-F238E27FC236}">
                <a16:creationId xmlns:a16="http://schemas.microsoft.com/office/drawing/2014/main" id="{EB53F572-C568-69D9-BE78-3E3BCE778242}"/>
              </a:ext>
            </a:extLst>
          </p:cNvPr>
          <p:cNvSpPr txBox="1"/>
          <p:nvPr/>
        </p:nvSpPr>
        <p:spPr>
          <a:xfrm>
            <a:off x="-156565" y="345328"/>
            <a:ext cx="12192001" cy="769441"/>
          </a:xfrm>
          <a:prstGeom prst="rect">
            <a:avLst/>
          </a:prstGeom>
          <a:noFill/>
        </p:spPr>
        <p:txBody>
          <a:bodyPr wrap="square" rtlCol="0">
            <a:spAutoFit/>
          </a:bodyPr>
          <a:lstStyle/>
          <a:p>
            <a:pPr algn="ctr"/>
            <a:r>
              <a:rPr lang="tr-TR" sz="4400" dirty="0">
                <a:solidFill>
                  <a:srgbClr val="7030A0"/>
                </a:solidFill>
              </a:rPr>
              <a:t>Bu Eğitimin Yazılı Versiyonuna Ulaşmak İçin:</a:t>
            </a:r>
          </a:p>
        </p:txBody>
      </p:sp>
      <p:sp>
        <p:nvSpPr>
          <p:cNvPr id="7" name="Metin kutusu 6">
            <a:extLst>
              <a:ext uri="{FF2B5EF4-FFF2-40B4-BE49-F238E27FC236}">
                <a16:creationId xmlns:a16="http://schemas.microsoft.com/office/drawing/2014/main" id="{9768DA05-49F6-733A-EC1E-F48472791D14}"/>
              </a:ext>
            </a:extLst>
          </p:cNvPr>
          <p:cNvSpPr txBox="1"/>
          <p:nvPr/>
        </p:nvSpPr>
        <p:spPr>
          <a:xfrm>
            <a:off x="0" y="1493553"/>
            <a:ext cx="12192020" cy="923330"/>
          </a:xfrm>
          <a:prstGeom prst="rect">
            <a:avLst/>
          </a:prstGeom>
          <a:noFill/>
        </p:spPr>
        <p:txBody>
          <a:bodyPr wrap="square" rtlCol="0">
            <a:spAutoFit/>
          </a:bodyPr>
          <a:lstStyle/>
          <a:p>
            <a:pPr algn="ctr"/>
            <a:r>
              <a:rPr lang="tr-TR" sz="5400">
                <a:solidFill>
                  <a:srgbClr val="FF0000"/>
                </a:solidFill>
              </a:rPr>
              <a:t>arinesaka</a:t>
            </a:r>
            <a:r>
              <a:rPr lang="tr-TR" sz="5400" dirty="0">
                <a:solidFill>
                  <a:srgbClr val="FF0000"/>
                </a:solidFill>
              </a:rPr>
              <a:t>.com</a:t>
            </a:r>
          </a:p>
        </p:txBody>
      </p:sp>
      <p:sp>
        <p:nvSpPr>
          <p:cNvPr id="8" name="Metin kutusu 7">
            <a:extLst>
              <a:ext uri="{FF2B5EF4-FFF2-40B4-BE49-F238E27FC236}">
                <a16:creationId xmlns:a16="http://schemas.microsoft.com/office/drawing/2014/main" id="{DC35A5D4-ADDD-A3DD-2634-B9FF72744061}"/>
              </a:ext>
            </a:extLst>
          </p:cNvPr>
          <p:cNvSpPr txBox="1"/>
          <p:nvPr/>
        </p:nvSpPr>
        <p:spPr>
          <a:xfrm>
            <a:off x="-43817" y="3375544"/>
            <a:ext cx="6139807" cy="1200329"/>
          </a:xfrm>
          <a:prstGeom prst="rect">
            <a:avLst/>
          </a:prstGeom>
          <a:noFill/>
        </p:spPr>
        <p:txBody>
          <a:bodyPr wrap="square" rtlCol="0">
            <a:spAutoFit/>
          </a:bodyPr>
          <a:lstStyle/>
          <a:p>
            <a:r>
              <a:rPr lang="tr-TR" sz="3600" b="1" dirty="0">
                <a:solidFill>
                  <a:schemeClr val="accent6"/>
                </a:solidFill>
                <a:latin typeface="Arial Black" panose="020B0A04020102020204" pitchFamily="34" charset="0"/>
              </a:rPr>
              <a:t>ABONE OLUP LİKE ATARSANIZ SEVİNİRİM:</a:t>
            </a:r>
          </a:p>
        </p:txBody>
      </p:sp>
      <p:pic>
        <p:nvPicPr>
          <p:cNvPr id="12" name="Resim 11">
            <a:extLst>
              <a:ext uri="{FF2B5EF4-FFF2-40B4-BE49-F238E27FC236}">
                <a16:creationId xmlns:a16="http://schemas.microsoft.com/office/drawing/2014/main" id="{772C4003-812B-0B86-7477-9EFFD1061B8A}"/>
              </a:ext>
            </a:extLst>
          </p:cNvPr>
          <p:cNvPicPr>
            <a:picLocks noChangeAspect="1"/>
          </p:cNvPicPr>
          <p:nvPr/>
        </p:nvPicPr>
        <p:blipFill>
          <a:blip r:embed="rId4"/>
          <a:stretch>
            <a:fillRect/>
          </a:stretch>
        </p:blipFill>
        <p:spPr>
          <a:xfrm>
            <a:off x="6252555" y="3573038"/>
            <a:ext cx="3169400" cy="805339"/>
          </a:xfrm>
          <a:prstGeom prst="rect">
            <a:avLst/>
          </a:prstGeom>
        </p:spPr>
      </p:pic>
      <p:sp>
        <p:nvSpPr>
          <p:cNvPr id="13" name="Metin kutusu 12">
            <a:extLst>
              <a:ext uri="{FF2B5EF4-FFF2-40B4-BE49-F238E27FC236}">
                <a16:creationId xmlns:a16="http://schemas.microsoft.com/office/drawing/2014/main" id="{7055B045-96ED-4B3E-60D1-9239F8654D82}"/>
              </a:ext>
            </a:extLst>
          </p:cNvPr>
          <p:cNvSpPr txBox="1"/>
          <p:nvPr/>
        </p:nvSpPr>
        <p:spPr>
          <a:xfrm>
            <a:off x="0" y="5364447"/>
            <a:ext cx="12191980" cy="1200329"/>
          </a:xfrm>
          <a:prstGeom prst="rect">
            <a:avLst/>
          </a:prstGeom>
          <a:noFill/>
        </p:spPr>
        <p:txBody>
          <a:bodyPr wrap="square" rtlCol="0">
            <a:spAutoFit/>
          </a:bodyPr>
          <a:lstStyle/>
          <a:p>
            <a:pPr algn="ctr"/>
            <a:r>
              <a:rPr lang="tr-TR" sz="7200" b="1" dirty="0">
                <a:solidFill>
                  <a:srgbClr val="FFFF00"/>
                </a:solidFill>
                <a:latin typeface="Algerian" panose="04020705040A02060702" pitchFamily="82" charset="0"/>
              </a:rPr>
              <a:t>ALİ KEREM ARMAĞAN</a:t>
            </a:r>
          </a:p>
        </p:txBody>
      </p:sp>
    </p:spTree>
    <p:extLst>
      <p:ext uri="{BB962C8B-B14F-4D97-AF65-F5344CB8AC3E}">
        <p14:creationId xmlns:p14="http://schemas.microsoft.com/office/powerpoint/2010/main" val="648950104"/>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D251130-C036-F98D-A17F-B35278A9AB4D}"/>
              </a:ext>
            </a:extLst>
          </p:cNvPr>
          <p:cNvSpPr>
            <a:spLocks noGrp="1"/>
          </p:cNvSpPr>
          <p:nvPr>
            <p:ph type="ctrTitle"/>
          </p:nvPr>
        </p:nvSpPr>
        <p:spPr/>
        <p:txBody>
          <a:bodyPr/>
          <a:lstStyle/>
          <a:p>
            <a:endParaRPr lang="tr-TR" dirty="0"/>
          </a:p>
        </p:txBody>
      </p:sp>
      <p:sp>
        <p:nvSpPr>
          <p:cNvPr id="3" name="Alt Başlık 2">
            <a:extLst>
              <a:ext uri="{FF2B5EF4-FFF2-40B4-BE49-F238E27FC236}">
                <a16:creationId xmlns:a16="http://schemas.microsoft.com/office/drawing/2014/main" id="{122A56F5-BC59-6ADA-8F38-7CA54707AE2F}"/>
              </a:ext>
            </a:extLst>
          </p:cNvPr>
          <p:cNvSpPr>
            <a:spLocks noGrp="1"/>
          </p:cNvSpPr>
          <p:nvPr>
            <p:ph type="subTitle" idx="1"/>
          </p:nvPr>
        </p:nvSpPr>
        <p:spPr/>
        <p:txBody>
          <a:bodyPr/>
          <a:lstStyle/>
          <a:p>
            <a:endParaRPr lang="tr-TR"/>
          </a:p>
        </p:txBody>
      </p:sp>
      <p:pic>
        <p:nvPicPr>
          <p:cNvPr id="4" name="Resim 3">
            <a:extLst>
              <a:ext uri="{FF2B5EF4-FFF2-40B4-BE49-F238E27FC236}">
                <a16:creationId xmlns:a16="http://schemas.microsoft.com/office/drawing/2014/main" id="{231B4B7C-E19E-BD4E-C5A4-FAFAC73DA575}"/>
              </a:ext>
            </a:extLst>
          </p:cNvPr>
          <p:cNvPicPr>
            <a:picLocks noChangeAspect="1"/>
          </p:cNvPicPr>
          <p:nvPr/>
        </p:nvPicPr>
        <p:blipFill>
          <a:blip r:embed="rId2"/>
          <a:stretch>
            <a:fillRect/>
          </a:stretch>
        </p:blipFill>
        <p:spPr>
          <a:xfrm>
            <a:off x="0" y="0"/>
            <a:ext cx="12192000" cy="6857999"/>
          </a:xfrm>
          <a:prstGeom prst="rect">
            <a:avLst/>
          </a:prstGeom>
        </p:spPr>
      </p:pic>
      <p:pic>
        <p:nvPicPr>
          <p:cNvPr id="5" name="Picture 3" descr="Üçgenlerden oluşan soyut arka plan">
            <a:extLst>
              <a:ext uri="{FF2B5EF4-FFF2-40B4-BE49-F238E27FC236}">
                <a16:creationId xmlns:a16="http://schemas.microsoft.com/office/drawing/2014/main" id="{72B8B901-5F3E-C87C-19A0-DB4989394EC8}"/>
              </a:ext>
            </a:extLst>
          </p:cNvPr>
          <p:cNvPicPr>
            <a:picLocks noChangeAspect="1"/>
          </p:cNvPicPr>
          <p:nvPr/>
        </p:nvPicPr>
        <p:blipFill>
          <a:blip r:embed="rId3"/>
          <a:srcRect t="15730"/>
          <a:stretch/>
        </p:blipFill>
        <p:spPr>
          <a:xfrm>
            <a:off x="10" y="5"/>
            <a:ext cx="12191980" cy="6857990"/>
          </a:xfrm>
          <a:prstGeom prst="rect">
            <a:avLst/>
          </a:prstGeom>
        </p:spPr>
      </p:pic>
      <p:sp>
        <p:nvSpPr>
          <p:cNvPr id="6" name="Metin kutusu 5">
            <a:extLst>
              <a:ext uri="{FF2B5EF4-FFF2-40B4-BE49-F238E27FC236}">
                <a16:creationId xmlns:a16="http://schemas.microsoft.com/office/drawing/2014/main" id="{2DD6AE18-8220-D609-6422-300BFA5B4612}"/>
              </a:ext>
            </a:extLst>
          </p:cNvPr>
          <p:cNvSpPr txBox="1"/>
          <p:nvPr/>
        </p:nvSpPr>
        <p:spPr>
          <a:xfrm>
            <a:off x="-11" y="291362"/>
            <a:ext cx="12191989" cy="830997"/>
          </a:xfrm>
          <a:prstGeom prst="rect">
            <a:avLst/>
          </a:prstGeom>
          <a:noFill/>
        </p:spPr>
        <p:txBody>
          <a:bodyPr wrap="square" rtlCol="0">
            <a:spAutoFit/>
          </a:bodyPr>
          <a:lstStyle/>
          <a:p>
            <a:pPr algn="ctr"/>
            <a:r>
              <a:rPr lang="tr-TR" sz="4800" dirty="0"/>
              <a:t>İÇİNDEKİLER</a:t>
            </a:r>
          </a:p>
        </p:txBody>
      </p:sp>
      <p:graphicFrame>
        <p:nvGraphicFramePr>
          <p:cNvPr id="7" name="Diyagram 6">
            <a:extLst>
              <a:ext uri="{FF2B5EF4-FFF2-40B4-BE49-F238E27FC236}">
                <a16:creationId xmlns:a16="http://schemas.microsoft.com/office/drawing/2014/main" id="{2EE30FA6-14FA-9B3B-1D8F-C07EA9F210BD}"/>
              </a:ext>
            </a:extLst>
          </p:cNvPr>
          <p:cNvGraphicFramePr/>
          <p:nvPr>
            <p:extLst>
              <p:ext uri="{D42A27DB-BD31-4B8C-83A1-F6EECF244321}">
                <p14:modId xmlns:p14="http://schemas.microsoft.com/office/powerpoint/2010/main" val="3953219139"/>
              </p:ext>
            </p:extLst>
          </p:nvPr>
        </p:nvGraphicFramePr>
        <p:xfrm>
          <a:off x="301522" y="1147971"/>
          <a:ext cx="8128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8562317"/>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D5DB0ED-CEDE-4812-53DE-7E4B3675723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17C4C7B-D71C-B9C6-C1E3-D66F90AAD0AC}"/>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DE26C165-5093-ED91-4421-C03231190AF7}"/>
              </a:ext>
            </a:extLst>
          </p:cNvPr>
          <p:cNvPicPr>
            <a:picLocks noChangeAspect="1"/>
          </p:cNvPicPr>
          <p:nvPr/>
        </p:nvPicPr>
        <p:blipFill>
          <a:blip r:embed="rId2"/>
          <a:stretch>
            <a:fillRect/>
          </a:stretch>
        </p:blipFill>
        <p:spPr>
          <a:xfrm>
            <a:off x="0" y="1"/>
            <a:ext cx="12192000" cy="6857999"/>
          </a:xfrm>
          <a:prstGeom prst="rect">
            <a:avLst/>
          </a:prstGeom>
        </p:spPr>
      </p:pic>
      <p:sp>
        <p:nvSpPr>
          <p:cNvPr id="5" name="Metin kutusu 4">
            <a:extLst>
              <a:ext uri="{FF2B5EF4-FFF2-40B4-BE49-F238E27FC236}">
                <a16:creationId xmlns:a16="http://schemas.microsoft.com/office/drawing/2014/main" id="{76F6BD1F-6038-221B-7E0A-00D20B0391A4}"/>
              </a:ext>
            </a:extLst>
          </p:cNvPr>
          <p:cNvSpPr txBox="1"/>
          <p:nvPr/>
        </p:nvSpPr>
        <p:spPr>
          <a:xfrm>
            <a:off x="0" y="334587"/>
            <a:ext cx="12192000" cy="830997"/>
          </a:xfrm>
          <a:prstGeom prst="rect">
            <a:avLst/>
          </a:prstGeom>
          <a:noFill/>
        </p:spPr>
        <p:txBody>
          <a:bodyPr wrap="square" rtlCol="0">
            <a:spAutoFit/>
          </a:bodyPr>
          <a:lstStyle/>
          <a:p>
            <a:pPr algn="ctr"/>
            <a:r>
              <a:rPr lang="tr-TR" sz="4800" dirty="0"/>
              <a:t>YAPAY ZEKA NEDİR?</a:t>
            </a:r>
          </a:p>
        </p:txBody>
      </p:sp>
      <p:pic>
        <p:nvPicPr>
          <p:cNvPr id="6" name="Resim 5">
            <a:extLst>
              <a:ext uri="{FF2B5EF4-FFF2-40B4-BE49-F238E27FC236}">
                <a16:creationId xmlns:a16="http://schemas.microsoft.com/office/drawing/2014/main" id="{5E58B10C-7B84-CC4A-9DA8-5D3C051CB27D}"/>
              </a:ext>
            </a:extLst>
          </p:cNvPr>
          <p:cNvPicPr>
            <a:picLocks noChangeAspect="1"/>
          </p:cNvPicPr>
          <p:nvPr/>
        </p:nvPicPr>
        <p:blipFill>
          <a:blip r:embed="rId3"/>
          <a:stretch>
            <a:fillRect/>
          </a:stretch>
        </p:blipFill>
        <p:spPr>
          <a:xfrm>
            <a:off x="6331497" y="1923072"/>
            <a:ext cx="5860503" cy="6160888"/>
          </a:xfrm>
          <a:prstGeom prst="rect">
            <a:avLst/>
          </a:prstGeom>
        </p:spPr>
      </p:pic>
      <p:sp>
        <p:nvSpPr>
          <p:cNvPr id="7" name="Metin kutusu 6">
            <a:extLst>
              <a:ext uri="{FF2B5EF4-FFF2-40B4-BE49-F238E27FC236}">
                <a16:creationId xmlns:a16="http://schemas.microsoft.com/office/drawing/2014/main" id="{32D29A49-B57F-16AD-BF13-6D500E16C39E}"/>
              </a:ext>
            </a:extLst>
          </p:cNvPr>
          <p:cNvSpPr txBox="1"/>
          <p:nvPr/>
        </p:nvSpPr>
        <p:spPr>
          <a:xfrm>
            <a:off x="321638" y="2573930"/>
            <a:ext cx="5688222" cy="3108543"/>
          </a:xfrm>
          <a:prstGeom prst="rect">
            <a:avLst/>
          </a:prstGeom>
          <a:noFill/>
        </p:spPr>
        <p:txBody>
          <a:bodyPr wrap="square" rtlCol="0">
            <a:spAutoFit/>
          </a:bodyPr>
          <a:lstStyle/>
          <a:p>
            <a:r>
              <a:rPr lang="tr-TR" sz="2800" b="1" dirty="0"/>
              <a:t>Yapay Zeka</a:t>
            </a:r>
            <a:r>
              <a:rPr lang="tr-TR" sz="2800" dirty="0"/>
              <a:t>, bilgisayar sistemlerinin insan benzeri zekaya sahip olmasını sağlayan bir teknolojidir. Bu sistemler, çeşitli görevleri gerçekleştirmek için programlanmış algoritmalar ve veri analitiği kullanarak çalışır.</a:t>
            </a:r>
          </a:p>
        </p:txBody>
      </p:sp>
    </p:spTree>
    <p:extLst>
      <p:ext uri="{BB962C8B-B14F-4D97-AF65-F5344CB8AC3E}">
        <p14:creationId xmlns:p14="http://schemas.microsoft.com/office/powerpoint/2010/main" val="4210223816"/>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0D69BA3-7857-3A8E-47D1-AF2EC07CC528}"/>
              </a:ext>
            </a:extLst>
          </p:cNvPr>
          <p:cNvSpPr>
            <a:spLocks noGrp="1"/>
          </p:cNvSpPr>
          <p:nvPr>
            <p:ph type="title"/>
          </p:nvPr>
        </p:nvSpPr>
        <p:spPr/>
        <p:txBody>
          <a:bodyPr/>
          <a:lstStyle/>
          <a:p>
            <a:endParaRPr lang="tr-TR"/>
          </a:p>
        </p:txBody>
      </p:sp>
      <p:graphicFrame>
        <p:nvGraphicFramePr>
          <p:cNvPr id="9" name="İçerik Yer Tutucusu 8">
            <a:extLst>
              <a:ext uri="{FF2B5EF4-FFF2-40B4-BE49-F238E27FC236}">
                <a16:creationId xmlns:a16="http://schemas.microsoft.com/office/drawing/2014/main" id="{C88689BC-1FD3-66F1-5E82-1E7CB991D91A}"/>
              </a:ext>
            </a:extLst>
          </p:cNvPr>
          <p:cNvGraphicFramePr>
            <a:graphicFrameLocks noGrp="1"/>
          </p:cNvGraphicFramePr>
          <p:nvPr>
            <p:ph idx="1"/>
            <p:extLst>
              <p:ext uri="{D42A27DB-BD31-4B8C-83A1-F6EECF244321}">
                <p14:modId xmlns:p14="http://schemas.microsoft.com/office/powerpoint/2010/main" val="171391926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Resim 3">
            <a:extLst>
              <a:ext uri="{FF2B5EF4-FFF2-40B4-BE49-F238E27FC236}">
                <a16:creationId xmlns:a16="http://schemas.microsoft.com/office/drawing/2014/main" id="{60EA3E07-FCE1-3C61-4194-2B612B8D6519}"/>
              </a:ext>
            </a:extLst>
          </p:cNvPr>
          <p:cNvPicPr>
            <a:picLocks noChangeAspect="1"/>
          </p:cNvPicPr>
          <p:nvPr/>
        </p:nvPicPr>
        <p:blipFill>
          <a:blip r:embed="rId7"/>
          <a:stretch>
            <a:fillRect/>
          </a:stretch>
        </p:blipFill>
        <p:spPr>
          <a:xfrm>
            <a:off x="-1" y="1"/>
            <a:ext cx="12192000" cy="6857999"/>
          </a:xfrm>
          <a:prstGeom prst="rect">
            <a:avLst/>
          </a:prstGeom>
        </p:spPr>
      </p:pic>
      <p:sp>
        <p:nvSpPr>
          <p:cNvPr id="5" name="Metin kutusu 4">
            <a:extLst>
              <a:ext uri="{FF2B5EF4-FFF2-40B4-BE49-F238E27FC236}">
                <a16:creationId xmlns:a16="http://schemas.microsoft.com/office/drawing/2014/main" id="{15810D62-EAA9-3B1E-DB80-11EF3EE1C6E0}"/>
              </a:ext>
            </a:extLst>
          </p:cNvPr>
          <p:cNvSpPr txBox="1"/>
          <p:nvPr/>
        </p:nvSpPr>
        <p:spPr>
          <a:xfrm>
            <a:off x="-3" y="484852"/>
            <a:ext cx="12191999" cy="830997"/>
          </a:xfrm>
          <a:prstGeom prst="rect">
            <a:avLst/>
          </a:prstGeom>
          <a:noFill/>
        </p:spPr>
        <p:txBody>
          <a:bodyPr wrap="square" rtlCol="0">
            <a:spAutoFit/>
          </a:bodyPr>
          <a:lstStyle/>
          <a:p>
            <a:pPr algn="ctr"/>
            <a:r>
              <a:rPr lang="tr-TR" sz="4800" dirty="0"/>
              <a:t>YAPAY ZEKA ALT ALANLARI</a:t>
            </a:r>
          </a:p>
        </p:txBody>
      </p:sp>
      <p:pic>
        <p:nvPicPr>
          <p:cNvPr id="6" name="Resim 5">
            <a:extLst>
              <a:ext uri="{FF2B5EF4-FFF2-40B4-BE49-F238E27FC236}">
                <a16:creationId xmlns:a16="http://schemas.microsoft.com/office/drawing/2014/main" id="{7D5A17D9-EDF2-D70D-7079-C45B9A80FBD5}"/>
              </a:ext>
            </a:extLst>
          </p:cNvPr>
          <p:cNvPicPr>
            <a:picLocks noChangeAspect="1"/>
          </p:cNvPicPr>
          <p:nvPr/>
        </p:nvPicPr>
        <p:blipFill>
          <a:blip r:embed="rId8"/>
          <a:stretch>
            <a:fillRect/>
          </a:stretch>
        </p:blipFill>
        <p:spPr>
          <a:xfrm>
            <a:off x="7159627" y="1825626"/>
            <a:ext cx="5032374" cy="5032374"/>
          </a:xfrm>
          <a:prstGeom prst="rect">
            <a:avLst/>
          </a:prstGeom>
        </p:spPr>
      </p:pic>
      <p:sp>
        <p:nvSpPr>
          <p:cNvPr id="7" name="Metin kutusu 6">
            <a:extLst>
              <a:ext uri="{FF2B5EF4-FFF2-40B4-BE49-F238E27FC236}">
                <a16:creationId xmlns:a16="http://schemas.microsoft.com/office/drawing/2014/main" id="{74C7580B-099D-3090-B60B-BD4C63CBE2F7}"/>
              </a:ext>
            </a:extLst>
          </p:cNvPr>
          <p:cNvSpPr txBox="1"/>
          <p:nvPr/>
        </p:nvSpPr>
        <p:spPr>
          <a:xfrm>
            <a:off x="0" y="1825624"/>
            <a:ext cx="7159627" cy="1938992"/>
          </a:xfrm>
          <a:prstGeom prst="rect">
            <a:avLst/>
          </a:prstGeom>
          <a:noFill/>
        </p:spPr>
        <p:txBody>
          <a:bodyPr wrap="square" rtlCol="0">
            <a:spAutoFit/>
          </a:bodyPr>
          <a:lstStyle/>
          <a:p>
            <a:r>
              <a:rPr lang="tr-TR" sz="2400" dirty="0"/>
              <a:t>Günümüzde </a:t>
            </a:r>
            <a:r>
              <a:rPr lang="tr-TR" sz="2400" b="1" dirty="0"/>
              <a:t>Yapay </a:t>
            </a:r>
            <a:r>
              <a:rPr lang="tr-TR" sz="2400" b="1" dirty="0" err="1"/>
              <a:t>Zeka’nın</a:t>
            </a:r>
            <a:r>
              <a:rPr lang="tr-TR" sz="2400" b="1" dirty="0"/>
              <a:t> </a:t>
            </a:r>
            <a:r>
              <a:rPr lang="tr-TR" sz="2400" dirty="0"/>
              <a:t>kapsamı o kadar arttı ki matematik ve fen bilimleri gibi bilim dalları gibi artık alt alanlara ayrılmaya başlandı bir bilim dalı olarak nitelendirilmeyi bekliyor. İşte </a:t>
            </a:r>
            <a:r>
              <a:rPr lang="tr-TR" sz="2400" b="1" dirty="0"/>
              <a:t>Yapay </a:t>
            </a:r>
            <a:r>
              <a:rPr lang="tr-TR" sz="2400" b="1" dirty="0" err="1"/>
              <a:t>Zeka’nın</a:t>
            </a:r>
            <a:r>
              <a:rPr lang="tr-TR" sz="2400" b="1" dirty="0"/>
              <a:t> </a:t>
            </a:r>
            <a:r>
              <a:rPr lang="tr-TR" sz="2400" dirty="0"/>
              <a:t>alt alanları:</a:t>
            </a:r>
          </a:p>
        </p:txBody>
      </p:sp>
      <p:sp>
        <p:nvSpPr>
          <p:cNvPr id="8" name="Metin kutusu 7">
            <a:extLst>
              <a:ext uri="{FF2B5EF4-FFF2-40B4-BE49-F238E27FC236}">
                <a16:creationId xmlns:a16="http://schemas.microsoft.com/office/drawing/2014/main" id="{C3DAA88F-56DB-43D0-1566-59D8D27DD4A3}"/>
              </a:ext>
            </a:extLst>
          </p:cNvPr>
          <p:cNvSpPr txBox="1"/>
          <p:nvPr/>
        </p:nvSpPr>
        <p:spPr>
          <a:xfrm>
            <a:off x="229437" y="4011701"/>
            <a:ext cx="3350376" cy="1938992"/>
          </a:xfrm>
          <a:prstGeom prst="rect">
            <a:avLst/>
          </a:prstGeom>
          <a:noFill/>
        </p:spPr>
        <p:txBody>
          <a:bodyPr wrap="square" rtlCol="0">
            <a:spAutoFit/>
          </a:bodyPr>
          <a:lstStyle/>
          <a:p>
            <a:r>
              <a:rPr lang="tr-TR" sz="2400" dirty="0">
                <a:solidFill>
                  <a:srgbClr val="FF0000"/>
                </a:solidFill>
                <a:highlight>
                  <a:srgbClr val="FFFF00"/>
                </a:highlight>
              </a:rPr>
              <a:t>Makine Öğrenmesi</a:t>
            </a:r>
          </a:p>
          <a:p>
            <a:endParaRPr lang="tr-TR" sz="2400" dirty="0">
              <a:solidFill>
                <a:srgbClr val="FF0000"/>
              </a:solidFill>
              <a:highlight>
                <a:srgbClr val="FFFF00"/>
              </a:highlight>
            </a:endParaRPr>
          </a:p>
          <a:p>
            <a:r>
              <a:rPr lang="tr-TR" sz="2400" dirty="0">
                <a:solidFill>
                  <a:srgbClr val="FF0000"/>
                </a:solidFill>
                <a:highlight>
                  <a:srgbClr val="FFFF00"/>
                </a:highlight>
              </a:rPr>
              <a:t>Derin Öğrenme</a:t>
            </a:r>
          </a:p>
          <a:p>
            <a:r>
              <a:rPr lang="tr-TR" sz="2400" dirty="0">
                <a:solidFill>
                  <a:srgbClr val="FF0000"/>
                </a:solidFill>
                <a:highlight>
                  <a:srgbClr val="FFFF00"/>
                </a:highlight>
              </a:rPr>
              <a:t> </a:t>
            </a:r>
          </a:p>
          <a:p>
            <a:r>
              <a:rPr lang="tr-TR" sz="2400" dirty="0">
                <a:solidFill>
                  <a:srgbClr val="FF0000"/>
                </a:solidFill>
                <a:highlight>
                  <a:srgbClr val="FFFF00"/>
                </a:highlight>
              </a:rPr>
              <a:t>Doğal Dil İşleme (NLP)</a:t>
            </a:r>
          </a:p>
        </p:txBody>
      </p:sp>
      <p:sp>
        <p:nvSpPr>
          <p:cNvPr id="10" name="Metin kutusu 9">
            <a:extLst>
              <a:ext uri="{FF2B5EF4-FFF2-40B4-BE49-F238E27FC236}">
                <a16:creationId xmlns:a16="http://schemas.microsoft.com/office/drawing/2014/main" id="{5F6CA59E-489A-BCED-A913-C3BC5A1D9EFB}"/>
              </a:ext>
            </a:extLst>
          </p:cNvPr>
          <p:cNvSpPr txBox="1"/>
          <p:nvPr/>
        </p:nvSpPr>
        <p:spPr>
          <a:xfrm>
            <a:off x="4188576" y="4011701"/>
            <a:ext cx="2518611" cy="1200329"/>
          </a:xfrm>
          <a:prstGeom prst="rect">
            <a:avLst/>
          </a:prstGeom>
          <a:noFill/>
        </p:spPr>
        <p:txBody>
          <a:bodyPr wrap="square" rtlCol="0">
            <a:spAutoFit/>
          </a:bodyPr>
          <a:lstStyle/>
          <a:p>
            <a:r>
              <a:rPr lang="tr-TR" sz="2400" dirty="0">
                <a:solidFill>
                  <a:srgbClr val="FF0000"/>
                </a:solidFill>
                <a:highlight>
                  <a:srgbClr val="FFFF00"/>
                </a:highlight>
              </a:rPr>
              <a:t>Bulanık Mantık,</a:t>
            </a:r>
          </a:p>
          <a:p>
            <a:endParaRPr lang="tr-TR" sz="2400" dirty="0">
              <a:solidFill>
                <a:srgbClr val="FF0000"/>
              </a:solidFill>
              <a:highlight>
                <a:srgbClr val="FFFF00"/>
              </a:highlight>
            </a:endParaRPr>
          </a:p>
          <a:p>
            <a:r>
              <a:rPr lang="tr-TR" sz="2400" dirty="0">
                <a:solidFill>
                  <a:srgbClr val="FF0000"/>
                </a:solidFill>
                <a:highlight>
                  <a:srgbClr val="FFFF00"/>
                </a:highlight>
              </a:rPr>
              <a:t>Robotik</a:t>
            </a:r>
          </a:p>
        </p:txBody>
      </p:sp>
    </p:spTree>
    <p:extLst>
      <p:ext uri="{BB962C8B-B14F-4D97-AF65-F5344CB8AC3E}">
        <p14:creationId xmlns:p14="http://schemas.microsoft.com/office/powerpoint/2010/main" val="1171613003"/>
      </p:ext>
    </p:extLst>
  </p:cSld>
  <p:clrMapOvr>
    <a:masterClrMapping/>
  </p:clrMapOvr>
  <p:transition spd="slow">
    <p:randomBar dir="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7E66450-521B-AFAB-0629-BCAD9CC49B4B}"/>
              </a:ext>
            </a:extLst>
          </p:cNvPr>
          <p:cNvSpPr>
            <a:spLocks noGrp="1"/>
          </p:cNvSpPr>
          <p:nvPr>
            <p:ph type="title"/>
          </p:nvPr>
        </p:nvSpPr>
        <p:spPr/>
        <p:txBody>
          <a:bodyPr/>
          <a:lstStyle/>
          <a:p>
            <a:endParaRPr lang="tr-TR"/>
          </a:p>
        </p:txBody>
      </p:sp>
      <p:pic>
        <p:nvPicPr>
          <p:cNvPr id="4" name="Resim 3">
            <a:extLst>
              <a:ext uri="{FF2B5EF4-FFF2-40B4-BE49-F238E27FC236}">
                <a16:creationId xmlns:a16="http://schemas.microsoft.com/office/drawing/2014/main" id="{2B6DB126-A63C-353B-98F2-B59C8E809FDA}"/>
              </a:ext>
            </a:extLst>
          </p:cNvPr>
          <p:cNvPicPr>
            <a:picLocks noChangeAspect="1"/>
          </p:cNvPicPr>
          <p:nvPr/>
        </p:nvPicPr>
        <p:blipFill>
          <a:blip r:embed="rId2"/>
          <a:stretch>
            <a:fillRect/>
          </a:stretch>
        </p:blipFill>
        <p:spPr>
          <a:xfrm>
            <a:off x="0" y="10023"/>
            <a:ext cx="12192000" cy="6857999"/>
          </a:xfrm>
          <a:prstGeom prst="rect">
            <a:avLst/>
          </a:prstGeom>
        </p:spPr>
      </p:pic>
      <p:pic>
        <p:nvPicPr>
          <p:cNvPr id="8" name="İçerik Yer Tutucusu 7" descr="giyim, oğlan, kişi, şahıs, kız içeren bir resim&#10;&#10;Yapay zeka tarafından oluşturulan içerik yanlış olabilir.">
            <a:extLst>
              <a:ext uri="{FF2B5EF4-FFF2-40B4-BE49-F238E27FC236}">
                <a16:creationId xmlns:a16="http://schemas.microsoft.com/office/drawing/2014/main" id="{E1391216-5B6C-9F85-EF4B-EB96D4040B42}"/>
              </a:ext>
            </a:extLst>
          </p:cNvPr>
          <p:cNvPicPr>
            <a:picLocks noGrp="1" noChangeAspect="1"/>
          </p:cNvPicPr>
          <p:nvPr>
            <p:ph idx="1"/>
          </p:nvPr>
        </p:nvPicPr>
        <p:blipFill>
          <a:blip r:embed="rId3"/>
          <a:stretch>
            <a:fillRect/>
          </a:stretch>
        </p:blipFill>
        <p:spPr>
          <a:xfrm>
            <a:off x="0" y="1538938"/>
            <a:ext cx="5329084" cy="5329084"/>
          </a:xfrm>
        </p:spPr>
      </p:pic>
      <p:sp>
        <p:nvSpPr>
          <p:cNvPr id="6" name="Metin kutusu 5">
            <a:extLst>
              <a:ext uri="{FF2B5EF4-FFF2-40B4-BE49-F238E27FC236}">
                <a16:creationId xmlns:a16="http://schemas.microsoft.com/office/drawing/2014/main" id="{FCEC9076-EA32-6C17-2E20-F4B85EEFD269}"/>
              </a:ext>
            </a:extLst>
          </p:cNvPr>
          <p:cNvSpPr txBox="1"/>
          <p:nvPr/>
        </p:nvSpPr>
        <p:spPr>
          <a:xfrm>
            <a:off x="0" y="375147"/>
            <a:ext cx="12192000" cy="769441"/>
          </a:xfrm>
          <a:prstGeom prst="rect">
            <a:avLst/>
          </a:prstGeom>
          <a:noFill/>
        </p:spPr>
        <p:txBody>
          <a:bodyPr wrap="square" rtlCol="0">
            <a:spAutoFit/>
          </a:bodyPr>
          <a:lstStyle/>
          <a:p>
            <a:pPr algn="ctr"/>
            <a:r>
              <a:rPr lang="tr-TR" sz="4400" dirty="0"/>
              <a:t>GÜNLÜK YAŞAMDA YAPAY ZEKA </a:t>
            </a:r>
          </a:p>
        </p:txBody>
      </p:sp>
      <p:sp>
        <p:nvSpPr>
          <p:cNvPr id="9" name="Metin kutusu 8">
            <a:extLst>
              <a:ext uri="{FF2B5EF4-FFF2-40B4-BE49-F238E27FC236}">
                <a16:creationId xmlns:a16="http://schemas.microsoft.com/office/drawing/2014/main" id="{FEBAE162-F6E6-3BCF-4B5C-8C02CFABF620}"/>
              </a:ext>
            </a:extLst>
          </p:cNvPr>
          <p:cNvSpPr txBox="1"/>
          <p:nvPr/>
        </p:nvSpPr>
        <p:spPr>
          <a:xfrm>
            <a:off x="5869858" y="2298145"/>
            <a:ext cx="5781368" cy="3416320"/>
          </a:xfrm>
          <a:prstGeom prst="rect">
            <a:avLst/>
          </a:prstGeom>
          <a:noFill/>
        </p:spPr>
        <p:txBody>
          <a:bodyPr wrap="square" rtlCol="0">
            <a:spAutoFit/>
          </a:bodyPr>
          <a:lstStyle/>
          <a:p>
            <a:r>
              <a:rPr lang="tr-TR" sz="2400" b="1" dirty="0"/>
              <a:t>Yapay Zeka </a:t>
            </a:r>
            <a:r>
              <a:rPr lang="tr-TR" sz="2400" dirty="0"/>
              <a:t>artık her alanda kullanılmaya başlandı. Örneğin artık bir bilgi öğrenmek istediğimizde arama motorlarında aratmak yerine </a:t>
            </a:r>
            <a:r>
              <a:rPr lang="tr-TR" sz="2400" b="1" dirty="0"/>
              <a:t>Yapay </a:t>
            </a:r>
            <a:r>
              <a:rPr lang="tr-TR" sz="2400" b="1" dirty="0" err="1"/>
              <a:t>Zeka’ya</a:t>
            </a:r>
            <a:r>
              <a:rPr lang="tr-TR" sz="2400" b="1" dirty="0"/>
              <a:t> </a:t>
            </a:r>
            <a:r>
              <a:rPr lang="tr-TR" sz="2400" dirty="0"/>
              <a:t>soruyoruz veya bir resim istediğimizde internette araştırmak yerine </a:t>
            </a:r>
            <a:r>
              <a:rPr lang="tr-TR" sz="2400" b="1" dirty="0"/>
              <a:t>Yapay </a:t>
            </a:r>
            <a:r>
              <a:rPr lang="tr-TR" sz="2400" b="1" dirty="0" err="1"/>
              <a:t>Zeka’ya</a:t>
            </a:r>
            <a:r>
              <a:rPr lang="tr-TR" sz="2400" b="1" dirty="0"/>
              <a:t> </a:t>
            </a:r>
            <a:r>
              <a:rPr lang="tr-TR" sz="2400" dirty="0"/>
              <a:t>çizdiriyoruz veya </a:t>
            </a:r>
            <a:r>
              <a:rPr lang="tr-TR" sz="2400" dirty="0" err="1"/>
              <a:t>ingilizce</a:t>
            </a:r>
            <a:r>
              <a:rPr lang="tr-TR" sz="2400" dirty="0"/>
              <a:t> öğrenmek için kurs </a:t>
            </a:r>
            <a:r>
              <a:rPr lang="tr-TR" sz="2400" dirty="0" err="1"/>
              <a:t>kurs</a:t>
            </a:r>
            <a:r>
              <a:rPr lang="tr-TR" sz="2400" dirty="0"/>
              <a:t> dolaşmak yerine internette </a:t>
            </a:r>
            <a:r>
              <a:rPr lang="tr-TR" sz="2400" b="1" dirty="0"/>
              <a:t>Yapay Zeka </a:t>
            </a:r>
            <a:r>
              <a:rPr lang="tr-TR" sz="2400" dirty="0"/>
              <a:t>ile pratik yapıyoruz.</a:t>
            </a:r>
          </a:p>
        </p:txBody>
      </p:sp>
    </p:spTree>
    <p:extLst>
      <p:ext uri="{BB962C8B-B14F-4D97-AF65-F5344CB8AC3E}">
        <p14:creationId xmlns:p14="http://schemas.microsoft.com/office/powerpoint/2010/main" val="1222290635"/>
      </p:ext>
    </p:extLst>
  </p:cSld>
  <p:clrMapOvr>
    <a:masterClrMapping/>
  </p:clrMapOvr>
  <p:transition spd="slow">
    <p:comb/>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77C1932-864B-CBB5-4D32-F2E541379557}"/>
              </a:ext>
            </a:extLst>
          </p:cNvPr>
          <p:cNvSpPr>
            <a:spLocks noGrp="1"/>
          </p:cNvSpPr>
          <p:nvPr>
            <p:ph type="title"/>
          </p:nvPr>
        </p:nvSpPr>
        <p:spPr/>
        <p:txBody>
          <a:bodyPr/>
          <a:lstStyle/>
          <a:p>
            <a:endParaRPr lang="tr-TR"/>
          </a:p>
        </p:txBody>
      </p:sp>
      <p:pic>
        <p:nvPicPr>
          <p:cNvPr id="4" name="Resim 3">
            <a:extLst>
              <a:ext uri="{FF2B5EF4-FFF2-40B4-BE49-F238E27FC236}">
                <a16:creationId xmlns:a16="http://schemas.microsoft.com/office/drawing/2014/main" id="{FEBC947D-78EC-61A0-391A-26C645F3C731}"/>
              </a:ext>
            </a:extLst>
          </p:cNvPr>
          <p:cNvPicPr>
            <a:picLocks noChangeAspect="1"/>
          </p:cNvPicPr>
          <p:nvPr/>
        </p:nvPicPr>
        <p:blipFill>
          <a:blip r:embed="rId2"/>
          <a:stretch>
            <a:fillRect/>
          </a:stretch>
        </p:blipFill>
        <p:spPr>
          <a:xfrm>
            <a:off x="0" y="0"/>
            <a:ext cx="12192000" cy="6857999"/>
          </a:xfrm>
          <a:prstGeom prst="rect">
            <a:avLst/>
          </a:prstGeom>
        </p:spPr>
      </p:pic>
      <p:pic>
        <p:nvPicPr>
          <p:cNvPr id="9" name="İçerik Yer Tutucusu 8" descr="giyim, adam, insan, sandalye, Toplantı içeren bir resim">
            <a:extLst>
              <a:ext uri="{FF2B5EF4-FFF2-40B4-BE49-F238E27FC236}">
                <a16:creationId xmlns:a16="http://schemas.microsoft.com/office/drawing/2014/main" id="{31927129-8410-649C-45DF-02A5DD8A2743}"/>
              </a:ext>
            </a:extLst>
          </p:cNvPr>
          <p:cNvPicPr>
            <a:picLocks noGrp="1" noChangeAspect="1"/>
          </p:cNvPicPr>
          <p:nvPr>
            <p:ph idx="1"/>
          </p:nvPr>
        </p:nvPicPr>
        <p:blipFill>
          <a:blip r:embed="rId3"/>
          <a:stretch>
            <a:fillRect/>
          </a:stretch>
        </p:blipFill>
        <p:spPr>
          <a:xfrm>
            <a:off x="7032805" y="1698804"/>
            <a:ext cx="5159195" cy="5159195"/>
          </a:xfrm>
        </p:spPr>
      </p:pic>
      <p:sp>
        <p:nvSpPr>
          <p:cNvPr id="5" name="Metin kutusu 4">
            <a:extLst>
              <a:ext uri="{FF2B5EF4-FFF2-40B4-BE49-F238E27FC236}">
                <a16:creationId xmlns:a16="http://schemas.microsoft.com/office/drawing/2014/main" id="{C5A0D1D8-587E-0815-6068-2CB29AAF0A92}"/>
              </a:ext>
            </a:extLst>
          </p:cNvPr>
          <p:cNvSpPr txBox="1"/>
          <p:nvPr/>
        </p:nvSpPr>
        <p:spPr>
          <a:xfrm>
            <a:off x="-1" y="357009"/>
            <a:ext cx="12192000" cy="769441"/>
          </a:xfrm>
          <a:prstGeom prst="rect">
            <a:avLst/>
          </a:prstGeom>
          <a:noFill/>
        </p:spPr>
        <p:txBody>
          <a:bodyPr wrap="square" rtlCol="0">
            <a:spAutoFit/>
          </a:bodyPr>
          <a:lstStyle/>
          <a:p>
            <a:pPr algn="ctr"/>
            <a:r>
              <a:rPr lang="tr-TR" sz="4400" dirty="0"/>
              <a:t>YAPAY ZEKA’NIN TARİHÇESİ</a:t>
            </a:r>
          </a:p>
        </p:txBody>
      </p:sp>
      <p:sp>
        <p:nvSpPr>
          <p:cNvPr id="10" name="Metin kutusu 9">
            <a:extLst>
              <a:ext uri="{FF2B5EF4-FFF2-40B4-BE49-F238E27FC236}">
                <a16:creationId xmlns:a16="http://schemas.microsoft.com/office/drawing/2014/main" id="{7A3CA7D4-C8CF-A328-B4ED-E35FAD91A96F}"/>
              </a:ext>
            </a:extLst>
          </p:cNvPr>
          <p:cNvSpPr txBox="1"/>
          <p:nvPr/>
        </p:nvSpPr>
        <p:spPr>
          <a:xfrm>
            <a:off x="373627" y="2074606"/>
            <a:ext cx="6440128" cy="4277229"/>
          </a:xfrm>
          <a:prstGeom prst="rect">
            <a:avLst/>
          </a:prstGeom>
          <a:noFill/>
        </p:spPr>
        <p:txBody>
          <a:bodyPr wrap="square" rtlCol="0">
            <a:spAutoFit/>
          </a:bodyPr>
          <a:lstStyle/>
          <a:p>
            <a:r>
              <a:rPr lang="tr-TR" sz="2400" dirty="0"/>
              <a:t>Yapay Zeka kavramı, 1956 yılında Dartmouth Konferansı'nda ortaya çıkmıştır. Bu konferans, Yapay Zeka araştırmalarının başlangıcı olarak kabul edilir. 1960'larda, ilk Yapay Zeka programları geliştirildi. 1980'lerde ise, Yapay Zeka araştırmalarında ve uygulamalarında önemli girişimler oldu. 2000'li yıllara gelindiğinde, bilgisayarların gelişmesi sayesinde Yapay Zeka uygulamaları hızla yaygınlaştı ve derin öğrenme teknikleri kullanılmaya başladı.</a:t>
            </a:r>
          </a:p>
        </p:txBody>
      </p:sp>
    </p:spTree>
    <p:extLst>
      <p:ext uri="{BB962C8B-B14F-4D97-AF65-F5344CB8AC3E}">
        <p14:creationId xmlns:p14="http://schemas.microsoft.com/office/powerpoint/2010/main" val="1336247255"/>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E9EC865-27E9-30DB-6823-CFB8774D05B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7E60C02-0BCF-5B55-7D45-82A5C86A90AB}"/>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A5727914-F21D-EE77-CD67-5592B92E413D}"/>
              </a:ext>
            </a:extLst>
          </p:cNvPr>
          <p:cNvPicPr>
            <a:picLocks noChangeAspect="1"/>
          </p:cNvPicPr>
          <p:nvPr/>
        </p:nvPicPr>
        <p:blipFill>
          <a:blip r:embed="rId2"/>
          <a:stretch>
            <a:fillRect/>
          </a:stretch>
        </p:blipFill>
        <p:spPr>
          <a:xfrm>
            <a:off x="-2" y="1"/>
            <a:ext cx="12192000" cy="6857999"/>
          </a:xfrm>
          <a:prstGeom prst="rect">
            <a:avLst/>
          </a:prstGeom>
        </p:spPr>
      </p:pic>
      <p:sp>
        <p:nvSpPr>
          <p:cNvPr id="5" name="Metin kutusu 4">
            <a:extLst>
              <a:ext uri="{FF2B5EF4-FFF2-40B4-BE49-F238E27FC236}">
                <a16:creationId xmlns:a16="http://schemas.microsoft.com/office/drawing/2014/main" id="{266BDCE2-FE28-D7E5-712A-9771F4C71081}"/>
              </a:ext>
            </a:extLst>
          </p:cNvPr>
          <p:cNvSpPr txBox="1"/>
          <p:nvPr/>
        </p:nvSpPr>
        <p:spPr>
          <a:xfrm>
            <a:off x="-1" y="397423"/>
            <a:ext cx="12191999" cy="769441"/>
          </a:xfrm>
          <a:prstGeom prst="rect">
            <a:avLst/>
          </a:prstGeom>
          <a:noFill/>
        </p:spPr>
        <p:txBody>
          <a:bodyPr wrap="square" rtlCol="0">
            <a:spAutoFit/>
          </a:bodyPr>
          <a:lstStyle/>
          <a:p>
            <a:pPr algn="ctr"/>
            <a:r>
              <a:rPr lang="tr-TR" sz="4400" dirty="0"/>
              <a:t>YAPAY ZEKA’NIN ÖNCÜLERİ</a:t>
            </a:r>
          </a:p>
        </p:txBody>
      </p:sp>
      <p:sp>
        <p:nvSpPr>
          <p:cNvPr id="7" name="Metin kutusu 6">
            <a:extLst>
              <a:ext uri="{FF2B5EF4-FFF2-40B4-BE49-F238E27FC236}">
                <a16:creationId xmlns:a16="http://schemas.microsoft.com/office/drawing/2014/main" id="{1076BCA0-11C6-7012-8CE5-9EC0A7A48A46}"/>
              </a:ext>
            </a:extLst>
          </p:cNvPr>
          <p:cNvSpPr txBox="1"/>
          <p:nvPr/>
        </p:nvSpPr>
        <p:spPr>
          <a:xfrm>
            <a:off x="6430300" y="3054995"/>
            <a:ext cx="4965290" cy="2677656"/>
          </a:xfrm>
          <a:prstGeom prst="rect">
            <a:avLst/>
          </a:prstGeom>
          <a:noFill/>
        </p:spPr>
        <p:txBody>
          <a:bodyPr wrap="square" rtlCol="0">
            <a:spAutoFit/>
          </a:bodyPr>
          <a:lstStyle/>
          <a:p>
            <a:r>
              <a:rPr lang="tr-TR" sz="2400" dirty="0"/>
              <a:t>Dartmouth konferansında, John McCarthy, </a:t>
            </a:r>
            <a:r>
              <a:rPr lang="tr-TR" sz="2400" dirty="0" err="1"/>
              <a:t>Marvin</a:t>
            </a:r>
            <a:r>
              <a:rPr lang="tr-TR" sz="2400" dirty="0"/>
              <a:t> </a:t>
            </a:r>
            <a:r>
              <a:rPr lang="tr-TR" sz="2400" dirty="0" err="1"/>
              <a:t>Minsky</a:t>
            </a:r>
            <a:r>
              <a:rPr lang="tr-TR" sz="2400" dirty="0"/>
              <a:t>, </a:t>
            </a:r>
            <a:r>
              <a:rPr lang="tr-TR" sz="2400" dirty="0" err="1"/>
              <a:t>Nathaniel</a:t>
            </a:r>
            <a:r>
              <a:rPr lang="tr-TR" sz="2400" dirty="0"/>
              <a:t> Rochester ve Claude Shannon gibi önemli isimler, makinelerin düşünme, öğrenme ve problem çözme yeteneklerini incelemek için bir araya gelmiştir.</a:t>
            </a:r>
          </a:p>
        </p:txBody>
      </p:sp>
      <p:pic>
        <p:nvPicPr>
          <p:cNvPr id="8" name="Resim 7">
            <a:extLst>
              <a:ext uri="{FF2B5EF4-FFF2-40B4-BE49-F238E27FC236}">
                <a16:creationId xmlns:a16="http://schemas.microsoft.com/office/drawing/2014/main" id="{FDA762EF-9466-E07F-457E-CBF228C292EE}"/>
              </a:ext>
            </a:extLst>
          </p:cNvPr>
          <p:cNvPicPr>
            <a:picLocks noChangeAspect="1"/>
          </p:cNvPicPr>
          <p:nvPr/>
        </p:nvPicPr>
        <p:blipFill>
          <a:blip r:embed="rId3"/>
          <a:stretch>
            <a:fillRect/>
          </a:stretch>
        </p:blipFill>
        <p:spPr>
          <a:xfrm>
            <a:off x="0" y="1966451"/>
            <a:ext cx="5987845" cy="4891547"/>
          </a:xfrm>
          <a:prstGeom prst="rect">
            <a:avLst/>
          </a:prstGeom>
        </p:spPr>
      </p:pic>
    </p:spTree>
    <p:extLst>
      <p:ext uri="{BB962C8B-B14F-4D97-AF65-F5344CB8AC3E}">
        <p14:creationId xmlns:p14="http://schemas.microsoft.com/office/powerpoint/2010/main" val="36944967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E425091-AC9D-2681-1B94-3420ED97729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23B8BC9-8E53-ACE5-F8FF-289B4FCD2580}"/>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8790AA6C-D41A-38F1-5E0D-7DCE77D4A025}"/>
              </a:ext>
            </a:extLst>
          </p:cNvPr>
          <p:cNvPicPr>
            <a:picLocks noChangeAspect="1"/>
          </p:cNvPicPr>
          <p:nvPr/>
        </p:nvPicPr>
        <p:blipFill>
          <a:blip r:embed="rId2"/>
          <a:stretch>
            <a:fillRect/>
          </a:stretch>
        </p:blipFill>
        <p:spPr>
          <a:xfrm>
            <a:off x="0" y="6096"/>
            <a:ext cx="12192000" cy="6845807"/>
          </a:xfrm>
          <a:prstGeom prst="rect">
            <a:avLst/>
          </a:prstGeom>
        </p:spPr>
      </p:pic>
      <p:sp>
        <p:nvSpPr>
          <p:cNvPr id="5" name="Metin kutusu 4">
            <a:extLst>
              <a:ext uri="{FF2B5EF4-FFF2-40B4-BE49-F238E27FC236}">
                <a16:creationId xmlns:a16="http://schemas.microsoft.com/office/drawing/2014/main" id="{39A2E5CA-96AC-5ADC-4F3E-4540076B1387}"/>
              </a:ext>
            </a:extLst>
          </p:cNvPr>
          <p:cNvSpPr txBox="1"/>
          <p:nvPr/>
        </p:nvSpPr>
        <p:spPr>
          <a:xfrm>
            <a:off x="1" y="3044279"/>
            <a:ext cx="12191999" cy="76944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4400" b="0" i="0" u="none" strike="noStrike" kern="1200" cap="none" spc="0" normalizeH="0" baseline="0" noProof="0" dirty="0">
                <a:ln>
                  <a:noFill/>
                </a:ln>
                <a:solidFill>
                  <a:prstClr val="black"/>
                </a:solidFill>
                <a:effectLst/>
                <a:uLnTx/>
                <a:uFillTx/>
                <a:latin typeface="Neue Haas Grotesk Text Pro"/>
                <a:ea typeface="+mn-ea"/>
                <a:cs typeface="+mn-cs"/>
              </a:rPr>
              <a:t>DİNLEDİĞİNİZ İÇİN TEŞEKKÜRLER…</a:t>
            </a:r>
          </a:p>
        </p:txBody>
      </p:sp>
      <p:sp>
        <p:nvSpPr>
          <p:cNvPr id="6" name="Yıldız: 5 Nokta 5">
            <a:extLst>
              <a:ext uri="{FF2B5EF4-FFF2-40B4-BE49-F238E27FC236}">
                <a16:creationId xmlns:a16="http://schemas.microsoft.com/office/drawing/2014/main" id="{E3DCAF78-591D-DB24-D223-AFC0A8D2FA68}"/>
              </a:ext>
            </a:extLst>
          </p:cNvPr>
          <p:cNvSpPr/>
          <p:nvPr/>
        </p:nvSpPr>
        <p:spPr>
          <a:xfrm>
            <a:off x="313128" y="277368"/>
            <a:ext cx="1518720" cy="1403530"/>
          </a:xfrm>
          <a:prstGeom prst="star5">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7" name="Yıldız: 5 Nokta 6">
            <a:extLst>
              <a:ext uri="{FF2B5EF4-FFF2-40B4-BE49-F238E27FC236}">
                <a16:creationId xmlns:a16="http://schemas.microsoft.com/office/drawing/2014/main" id="{BF36C5DA-6C7D-0394-68EC-45359C1EDD3F}"/>
              </a:ext>
            </a:extLst>
          </p:cNvPr>
          <p:cNvSpPr/>
          <p:nvPr/>
        </p:nvSpPr>
        <p:spPr>
          <a:xfrm>
            <a:off x="10360154" y="5027095"/>
            <a:ext cx="1667256" cy="1581912"/>
          </a:xfrm>
          <a:prstGeom prst="star5">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8" name="Yıldız: 5 Nokta 7">
            <a:extLst>
              <a:ext uri="{FF2B5EF4-FFF2-40B4-BE49-F238E27FC236}">
                <a16:creationId xmlns:a16="http://schemas.microsoft.com/office/drawing/2014/main" id="{B52192F5-599A-F7B2-3E23-F23F6FE1640B}"/>
              </a:ext>
            </a:extLst>
          </p:cNvPr>
          <p:cNvSpPr/>
          <p:nvPr/>
        </p:nvSpPr>
        <p:spPr>
          <a:xfrm>
            <a:off x="10268707" y="267435"/>
            <a:ext cx="1610166" cy="1448097"/>
          </a:xfrm>
          <a:prstGeom prst="star5">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9" name="Yıldız: 5 Nokta 8">
            <a:extLst>
              <a:ext uri="{FF2B5EF4-FFF2-40B4-BE49-F238E27FC236}">
                <a16:creationId xmlns:a16="http://schemas.microsoft.com/office/drawing/2014/main" id="{F3BEB8D3-70D0-4E18-9227-2CC1FD786058}"/>
              </a:ext>
            </a:extLst>
          </p:cNvPr>
          <p:cNvSpPr/>
          <p:nvPr/>
        </p:nvSpPr>
        <p:spPr>
          <a:xfrm>
            <a:off x="164590" y="4998720"/>
            <a:ext cx="1667257" cy="1581912"/>
          </a:xfrm>
          <a:prstGeom prst="star5">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FFFF00"/>
              </a:solidFill>
              <a:effectLst/>
              <a:uLnTx/>
              <a:uFillTx/>
              <a:latin typeface="Neue Haas Grotesk Text Pro"/>
              <a:ea typeface="+mn-ea"/>
              <a:cs typeface="+mn-cs"/>
            </a:endParaRPr>
          </a:p>
        </p:txBody>
      </p:sp>
    </p:spTree>
    <p:extLst>
      <p:ext uri="{BB962C8B-B14F-4D97-AF65-F5344CB8AC3E}">
        <p14:creationId xmlns:p14="http://schemas.microsoft.com/office/powerpoint/2010/main" val="4022547070"/>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VanillaVTI">
  <a:themeElements>
    <a:clrScheme name="Vanill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nillaVTI" id="{54D376C6-1C9B-4C6B-8F3C-483BB307BB05}" vid="{7690D8A9-C071-45EF-BA7A-F7FA9779B11D}"/>
    </a:ext>
  </a:extLst>
</a:theme>
</file>

<file path=docProps/app.xml><?xml version="1.0" encoding="utf-8"?>
<Properties xmlns="http://schemas.openxmlformats.org/officeDocument/2006/extended-properties" xmlns:vt="http://schemas.openxmlformats.org/officeDocument/2006/docPropsVTypes">
  <TotalTime>93</TotalTime>
  <Words>277</Words>
  <Application>Microsoft Office PowerPoint</Application>
  <PresentationFormat>Geniş ekran</PresentationFormat>
  <Paragraphs>29</Paragraphs>
  <Slides>8</Slides>
  <Notes>0</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8</vt:i4>
      </vt:variant>
    </vt:vector>
  </HeadingPairs>
  <TitlesOfParts>
    <vt:vector size="16" baseType="lpstr">
      <vt:lpstr>Algerian</vt:lpstr>
      <vt:lpstr>Aptos</vt:lpstr>
      <vt:lpstr>Aptos Display</vt:lpstr>
      <vt:lpstr>Arial</vt:lpstr>
      <vt:lpstr>Arial Black</vt:lpstr>
      <vt:lpstr>Neue Haas Grotesk Text Pro</vt:lpstr>
      <vt:lpstr>Office Teması</vt:lpstr>
      <vt:lpstr>VanillaVTI</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Ali Kerem Armağan</dc:creator>
  <cp:lastModifiedBy>Ali Kerem Armağan</cp:lastModifiedBy>
  <cp:revision>8</cp:revision>
  <dcterms:created xsi:type="dcterms:W3CDTF">2025-03-01T21:13:02Z</dcterms:created>
  <dcterms:modified xsi:type="dcterms:W3CDTF">2025-03-11T20:53:38Z</dcterms:modified>
</cp:coreProperties>
</file>