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7" r:id="rId2"/>
    <p:sldId id="256"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E3B14-1FF9-456A-A057-79935C24FA8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tr-TR"/>
        </a:p>
      </dgm:t>
    </dgm:pt>
    <dgm:pt modelId="{63C7E06C-8E19-4FF2-845C-BAC5D10AB8C0}">
      <dgm:prSet phldrT="[Metin]"/>
      <dgm:spPr/>
      <dgm:t>
        <a:bodyPr/>
        <a:lstStyle/>
        <a:p>
          <a:r>
            <a:rPr lang="tr-TR" dirty="0"/>
            <a:t>Değişken Nedir?</a:t>
          </a:r>
        </a:p>
      </dgm:t>
    </dgm:pt>
    <dgm:pt modelId="{A51B0B84-46E5-4D4F-9E19-49C8A98C9330}" type="parTrans" cxnId="{34BF0513-434E-4570-B819-49F934B002C0}">
      <dgm:prSet/>
      <dgm:spPr/>
      <dgm:t>
        <a:bodyPr/>
        <a:lstStyle/>
        <a:p>
          <a:endParaRPr lang="tr-TR"/>
        </a:p>
      </dgm:t>
    </dgm:pt>
    <dgm:pt modelId="{DFC7026D-2815-4DFE-885E-B842AE8480F5}" type="sibTrans" cxnId="{34BF0513-434E-4570-B819-49F934B002C0}">
      <dgm:prSet/>
      <dgm:spPr/>
      <dgm:t>
        <a:bodyPr/>
        <a:lstStyle/>
        <a:p>
          <a:endParaRPr lang="tr-TR"/>
        </a:p>
      </dgm:t>
    </dgm:pt>
    <dgm:pt modelId="{ADFDE3FD-288D-44EB-B32E-0FCD12415B2D}">
      <dgm:prSet phldrT="[Metin]"/>
      <dgm:spPr/>
      <dgm:t>
        <a:bodyPr/>
        <a:lstStyle/>
        <a:p>
          <a:r>
            <a:rPr lang="tr-TR" dirty="0"/>
            <a:t>Algoritma Nedir?</a:t>
          </a:r>
        </a:p>
      </dgm:t>
    </dgm:pt>
    <dgm:pt modelId="{3389BE58-041C-401C-B29C-17CA21B5024C}" type="parTrans" cxnId="{2750D312-7BA9-4095-B5ED-6F4DE3075010}">
      <dgm:prSet/>
      <dgm:spPr/>
      <dgm:t>
        <a:bodyPr/>
        <a:lstStyle/>
        <a:p>
          <a:endParaRPr lang="tr-TR"/>
        </a:p>
      </dgm:t>
    </dgm:pt>
    <dgm:pt modelId="{BB24D0FD-C4BD-4F61-9EB7-C428E6F240C8}" type="sibTrans" cxnId="{2750D312-7BA9-4095-B5ED-6F4DE3075010}">
      <dgm:prSet/>
      <dgm:spPr/>
      <dgm:t>
        <a:bodyPr/>
        <a:lstStyle/>
        <a:p>
          <a:endParaRPr lang="tr-TR"/>
        </a:p>
      </dgm:t>
    </dgm:pt>
    <dgm:pt modelId="{7B57EE91-8E20-495E-AD88-69BBF1554A9A}">
      <dgm:prSet phldrT="[Metin]"/>
      <dgm:spPr/>
      <dgm:t>
        <a:bodyPr/>
        <a:lstStyle/>
        <a:p>
          <a:r>
            <a:rPr lang="tr-TR" dirty="0"/>
            <a:t>Günlük Yaşamdan </a:t>
          </a:r>
          <a:r>
            <a:rPr lang="tr-TR"/>
            <a:t>Algoritma Örnekleri</a:t>
          </a:r>
          <a:endParaRPr lang="tr-TR" dirty="0"/>
        </a:p>
      </dgm:t>
    </dgm:pt>
    <dgm:pt modelId="{0CE9D1C1-8AF4-4CB4-B4EF-C65144D4F2AA}" type="parTrans" cxnId="{A7A15618-5134-4301-9DFE-70860A30C3FD}">
      <dgm:prSet/>
      <dgm:spPr/>
      <dgm:t>
        <a:bodyPr/>
        <a:lstStyle/>
        <a:p>
          <a:endParaRPr lang="tr-TR"/>
        </a:p>
      </dgm:t>
    </dgm:pt>
    <dgm:pt modelId="{96C9D3DC-E347-4F84-AF7E-12747CBEA321}" type="sibTrans" cxnId="{A7A15618-5134-4301-9DFE-70860A30C3FD}">
      <dgm:prSet/>
      <dgm:spPr/>
      <dgm:t>
        <a:bodyPr/>
        <a:lstStyle/>
        <a:p>
          <a:endParaRPr lang="tr-TR"/>
        </a:p>
      </dgm:t>
    </dgm:pt>
    <dgm:pt modelId="{37F4EE42-323B-4214-BE90-F1BDE0FCBDC5}">
      <dgm:prSet phldrT="[Metin]"/>
      <dgm:spPr/>
      <dgm:t>
        <a:bodyPr/>
        <a:lstStyle/>
        <a:p>
          <a:r>
            <a:rPr lang="tr-TR" dirty="0"/>
            <a:t>İyi Bir Algoritma Nasıl Olmalı</a:t>
          </a:r>
        </a:p>
      </dgm:t>
    </dgm:pt>
    <dgm:pt modelId="{1663407E-E63A-413A-9C0A-BB4E5FF8036E}" type="parTrans" cxnId="{28C27696-ACD2-454D-8D3B-EAB15B76734B}">
      <dgm:prSet/>
      <dgm:spPr/>
      <dgm:t>
        <a:bodyPr/>
        <a:lstStyle/>
        <a:p>
          <a:endParaRPr lang="tr-TR"/>
        </a:p>
      </dgm:t>
    </dgm:pt>
    <dgm:pt modelId="{38921408-9CEC-4620-AF26-4897F582A97E}" type="sibTrans" cxnId="{28C27696-ACD2-454D-8D3B-EAB15B76734B}">
      <dgm:prSet/>
      <dgm:spPr/>
      <dgm:t>
        <a:bodyPr/>
        <a:lstStyle/>
        <a:p>
          <a:endParaRPr lang="tr-TR"/>
        </a:p>
      </dgm:t>
    </dgm:pt>
    <dgm:pt modelId="{436DAFEB-2147-477E-A998-8EB69990E950}">
      <dgm:prSet phldrT="[Metin]"/>
      <dgm:spPr/>
      <dgm:t>
        <a:bodyPr/>
        <a:lstStyle/>
        <a:p>
          <a:r>
            <a:rPr lang="tr-TR" dirty="0"/>
            <a:t>Akış Diyagramları ve Geometrik Şekiller</a:t>
          </a:r>
        </a:p>
      </dgm:t>
    </dgm:pt>
    <dgm:pt modelId="{B3B7F23C-A1DE-4444-9CE7-38C99127D469}" type="sibTrans" cxnId="{0D6B6E50-6D00-4BE6-AD4D-14D4B42B7E74}">
      <dgm:prSet/>
      <dgm:spPr/>
      <dgm:t>
        <a:bodyPr/>
        <a:lstStyle/>
        <a:p>
          <a:endParaRPr lang="tr-TR"/>
        </a:p>
      </dgm:t>
    </dgm:pt>
    <dgm:pt modelId="{D1D73974-85AD-4738-A687-3325D163D7DE}" type="parTrans" cxnId="{0D6B6E50-6D00-4BE6-AD4D-14D4B42B7E74}">
      <dgm:prSet/>
      <dgm:spPr/>
      <dgm:t>
        <a:bodyPr/>
        <a:lstStyle/>
        <a:p>
          <a:endParaRPr lang="tr-TR"/>
        </a:p>
      </dgm:t>
    </dgm:pt>
    <dgm:pt modelId="{1E74A786-5C31-4E06-82A5-C227DAC6DC13}" type="pres">
      <dgm:prSet presAssocID="{809E3B14-1FF9-456A-A057-79935C24FA85}" presName="linear" presStyleCnt="0">
        <dgm:presLayoutVars>
          <dgm:dir/>
          <dgm:animLvl val="lvl"/>
          <dgm:resizeHandles val="exact"/>
        </dgm:presLayoutVars>
      </dgm:prSet>
      <dgm:spPr/>
    </dgm:pt>
    <dgm:pt modelId="{B3C8C9AD-09B9-4352-8FC3-1E67208A0CA4}" type="pres">
      <dgm:prSet presAssocID="{63C7E06C-8E19-4FF2-845C-BAC5D10AB8C0}" presName="parentLin" presStyleCnt="0"/>
      <dgm:spPr/>
    </dgm:pt>
    <dgm:pt modelId="{19A72718-6764-4039-9450-3B10BC4C9C01}" type="pres">
      <dgm:prSet presAssocID="{63C7E06C-8E19-4FF2-845C-BAC5D10AB8C0}" presName="parentLeftMargin" presStyleLbl="node1" presStyleIdx="0" presStyleCnt="5"/>
      <dgm:spPr/>
    </dgm:pt>
    <dgm:pt modelId="{3825BBB0-301F-4FE7-BA94-8BE0FD813EC9}" type="pres">
      <dgm:prSet presAssocID="{63C7E06C-8E19-4FF2-845C-BAC5D10AB8C0}" presName="parentText" presStyleLbl="node1" presStyleIdx="0" presStyleCnt="5">
        <dgm:presLayoutVars>
          <dgm:chMax val="0"/>
          <dgm:bulletEnabled val="1"/>
        </dgm:presLayoutVars>
      </dgm:prSet>
      <dgm:spPr/>
    </dgm:pt>
    <dgm:pt modelId="{6D4CE473-0A5B-471C-AE8C-461397B29EA8}" type="pres">
      <dgm:prSet presAssocID="{63C7E06C-8E19-4FF2-845C-BAC5D10AB8C0}" presName="negativeSpace" presStyleCnt="0"/>
      <dgm:spPr/>
    </dgm:pt>
    <dgm:pt modelId="{F95D0286-0FC7-4E44-AF83-204C24419B98}" type="pres">
      <dgm:prSet presAssocID="{63C7E06C-8E19-4FF2-845C-BAC5D10AB8C0}" presName="childText" presStyleLbl="conFgAcc1" presStyleIdx="0" presStyleCnt="5">
        <dgm:presLayoutVars>
          <dgm:bulletEnabled val="1"/>
        </dgm:presLayoutVars>
      </dgm:prSet>
      <dgm:spPr/>
    </dgm:pt>
    <dgm:pt modelId="{CFB66DFB-8550-4FE8-83C7-66197F23E35C}" type="pres">
      <dgm:prSet presAssocID="{DFC7026D-2815-4DFE-885E-B842AE8480F5}" presName="spaceBetweenRectangles" presStyleCnt="0"/>
      <dgm:spPr/>
    </dgm:pt>
    <dgm:pt modelId="{4AE61A8D-1241-401F-B441-2835AC943500}" type="pres">
      <dgm:prSet presAssocID="{ADFDE3FD-288D-44EB-B32E-0FCD12415B2D}" presName="parentLin" presStyleCnt="0"/>
      <dgm:spPr/>
    </dgm:pt>
    <dgm:pt modelId="{618BF5FF-94B6-46A3-945F-1FAFDC9A5E23}" type="pres">
      <dgm:prSet presAssocID="{ADFDE3FD-288D-44EB-B32E-0FCD12415B2D}" presName="parentLeftMargin" presStyleLbl="node1" presStyleIdx="0" presStyleCnt="5"/>
      <dgm:spPr/>
    </dgm:pt>
    <dgm:pt modelId="{7077EBEC-0AA5-4D3E-B1C0-8E4D66BB4B38}" type="pres">
      <dgm:prSet presAssocID="{ADFDE3FD-288D-44EB-B32E-0FCD12415B2D}" presName="parentText" presStyleLbl="node1" presStyleIdx="1" presStyleCnt="5">
        <dgm:presLayoutVars>
          <dgm:chMax val="0"/>
          <dgm:bulletEnabled val="1"/>
        </dgm:presLayoutVars>
      </dgm:prSet>
      <dgm:spPr/>
    </dgm:pt>
    <dgm:pt modelId="{87EF28D2-21A0-4805-AADE-0548B4F41805}" type="pres">
      <dgm:prSet presAssocID="{ADFDE3FD-288D-44EB-B32E-0FCD12415B2D}" presName="negativeSpace" presStyleCnt="0"/>
      <dgm:spPr/>
    </dgm:pt>
    <dgm:pt modelId="{7CFB4FAF-90AA-4B32-8A5C-48551571D8A4}" type="pres">
      <dgm:prSet presAssocID="{ADFDE3FD-288D-44EB-B32E-0FCD12415B2D}" presName="childText" presStyleLbl="conFgAcc1" presStyleIdx="1" presStyleCnt="5">
        <dgm:presLayoutVars>
          <dgm:bulletEnabled val="1"/>
        </dgm:presLayoutVars>
      </dgm:prSet>
      <dgm:spPr/>
    </dgm:pt>
    <dgm:pt modelId="{3FC99BB6-4EC7-4971-B9DD-BBCFEA72DFFA}" type="pres">
      <dgm:prSet presAssocID="{BB24D0FD-C4BD-4F61-9EB7-C428E6F240C8}" presName="spaceBetweenRectangles" presStyleCnt="0"/>
      <dgm:spPr/>
    </dgm:pt>
    <dgm:pt modelId="{DD71941B-AF09-49BE-BE1F-102C87701886}" type="pres">
      <dgm:prSet presAssocID="{7B57EE91-8E20-495E-AD88-69BBF1554A9A}" presName="parentLin" presStyleCnt="0"/>
      <dgm:spPr/>
    </dgm:pt>
    <dgm:pt modelId="{5895D2F2-C46F-4D8B-829D-CF8590320647}" type="pres">
      <dgm:prSet presAssocID="{7B57EE91-8E20-495E-AD88-69BBF1554A9A}" presName="parentLeftMargin" presStyleLbl="node1" presStyleIdx="1" presStyleCnt="5"/>
      <dgm:spPr/>
    </dgm:pt>
    <dgm:pt modelId="{51ED55DB-D6E6-4C8F-A003-8B2DC40A9599}" type="pres">
      <dgm:prSet presAssocID="{7B57EE91-8E20-495E-AD88-69BBF1554A9A}" presName="parentText" presStyleLbl="node1" presStyleIdx="2" presStyleCnt="5">
        <dgm:presLayoutVars>
          <dgm:chMax val="0"/>
          <dgm:bulletEnabled val="1"/>
        </dgm:presLayoutVars>
      </dgm:prSet>
      <dgm:spPr/>
    </dgm:pt>
    <dgm:pt modelId="{CC6C25DF-98D1-48A9-A269-C983109B8711}" type="pres">
      <dgm:prSet presAssocID="{7B57EE91-8E20-495E-AD88-69BBF1554A9A}" presName="negativeSpace" presStyleCnt="0"/>
      <dgm:spPr/>
    </dgm:pt>
    <dgm:pt modelId="{3083D391-6AE0-4526-8946-46D80246E013}" type="pres">
      <dgm:prSet presAssocID="{7B57EE91-8E20-495E-AD88-69BBF1554A9A}" presName="childText" presStyleLbl="conFgAcc1" presStyleIdx="2" presStyleCnt="5">
        <dgm:presLayoutVars>
          <dgm:bulletEnabled val="1"/>
        </dgm:presLayoutVars>
      </dgm:prSet>
      <dgm:spPr/>
    </dgm:pt>
    <dgm:pt modelId="{6909C4BB-2842-4C3C-9576-338C3B5A14BD}" type="pres">
      <dgm:prSet presAssocID="{96C9D3DC-E347-4F84-AF7E-12747CBEA321}" presName="spaceBetweenRectangles" presStyleCnt="0"/>
      <dgm:spPr/>
    </dgm:pt>
    <dgm:pt modelId="{2D899A87-D9DF-4A01-90F0-BE0FED0D64B0}" type="pres">
      <dgm:prSet presAssocID="{436DAFEB-2147-477E-A998-8EB69990E950}" presName="parentLin" presStyleCnt="0"/>
      <dgm:spPr/>
    </dgm:pt>
    <dgm:pt modelId="{15205E30-C3BF-4B42-8230-C87DD84C3D5A}" type="pres">
      <dgm:prSet presAssocID="{436DAFEB-2147-477E-A998-8EB69990E950}" presName="parentLeftMargin" presStyleLbl="node1" presStyleIdx="2" presStyleCnt="5"/>
      <dgm:spPr/>
    </dgm:pt>
    <dgm:pt modelId="{A2988AAA-3418-44E8-845B-0D2A29EB2837}" type="pres">
      <dgm:prSet presAssocID="{436DAFEB-2147-477E-A998-8EB69990E950}" presName="parentText" presStyleLbl="node1" presStyleIdx="3" presStyleCnt="5">
        <dgm:presLayoutVars>
          <dgm:chMax val="0"/>
          <dgm:bulletEnabled val="1"/>
        </dgm:presLayoutVars>
      </dgm:prSet>
      <dgm:spPr/>
    </dgm:pt>
    <dgm:pt modelId="{A0E864A9-C8AA-4FEE-969A-E0EC20143EF7}" type="pres">
      <dgm:prSet presAssocID="{436DAFEB-2147-477E-A998-8EB69990E950}" presName="negativeSpace" presStyleCnt="0"/>
      <dgm:spPr/>
    </dgm:pt>
    <dgm:pt modelId="{758A2E93-81B8-4BB1-B796-2EDDA38FAA15}" type="pres">
      <dgm:prSet presAssocID="{436DAFEB-2147-477E-A998-8EB69990E950}" presName="childText" presStyleLbl="conFgAcc1" presStyleIdx="3" presStyleCnt="5">
        <dgm:presLayoutVars>
          <dgm:bulletEnabled val="1"/>
        </dgm:presLayoutVars>
      </dgm:prSet>
      <dgm:spPr/>
    </dgm:pt>
    <dgm:pt modelId="{214F3D6E-7A11-4F9F-A8EE-4C31EFEA973D}" type="pres">
      <dgm:prSet presAssocID="{B3B7F23C-A1DE-4444-9CE7-38C99127D469}" presName="spaceBetweenRectangles" presStyleCnt="0"/>
      <dgm:spPr/>
    </dgm:pt>
    <dgm:pt modelId="{14363549-FADB-4D95-86C2-2B539F0BA696}" type="pres">
      <dgm:prSet presAssocID="{37F4EE42-323B-4214-BE90-F1BDE0FCBDC5}" presName="parentLin" presStyleCnt="0"/>
      <dgm:spPr/>
    </dgm:pt>
    <dgm:pt modelId="{B0D41BCD-78DA-4924-A895-7B9F73FBAEEB}" type="pres">
      <dgm:prSet presAssocID="{37F4EE42-323B-4214-BE90-F1BDE0FCBDC5}" presName="parentLeftMargin" presStyleLbl="node1" presStyleIdx="3" presStyleCnt="5"/>
      <dgm:spPr/>
    </dgm:pt>
    <dgm:pt modelId="{F9835EBC-7A69-4D0A-8434-387ADAFC71BB}" type="pres">
      <dgm:prSet presAssocID="{37F4EE42-323B-4214-BE90-F1BDE0FCBDC5}" presName="parentText" presStyleLbl="node1" presStyleIdx="4" presStyleCnt="5">
        <dgm:presLayoutVars>
          <dgm:chMax val="0"/>
          <dgm:bulletEnabled val="1"/>
        </dgm:presLayoutVars>
      </dgm:prSet>
      <dgm:spPr/>
    </dgm:pt>
    <dgm:pt modelId="{6717C0BE-7898-4CDF-A9B8-41347D5D372E}" type="pres">
      <dgm:prSet presAssocID="{37F4EE42-323B-4214-BE90-F1BDE0FCBDC5}" presName="negativeSpace" presStyleCnt="0"/>
      <dgm:spPr/>
    </dgm:pt>
    <dgm:pt modelId="{808E804F-E759-46E3-920E-B101ED337C29}" type="pres">
      <dgm:prSet presAssocID="{37F4EE42-323B-4214-BE90-F1BDE0FCBDC5}" presName="childText" presStyleLbl="conFgAcc1" presStyleIdx="4" presStyleCnt="5">
        <dgm:presLayoutVars>
          <dgm:bulletEnabled val="1"/>
        </dgm:presLayoutVars>
      </dgm:prSet>
      <dgm:spPr/>
    </dgm:pt>
  </dgm:ptLst>
  <dgm:cxnLst>
    <dgm:cxn modelId="{9F7C4302-7423-45F2-B741-53A1289D35EC}" type="presOf" srcId="{ADFDE3FD-288D-44EB-B32E-0FCD12415B2D}" destId="{7077EBEC-0AA5-4D3E-B1C0-8E4D66BB4B38}" srcOrd="1" destOrd="0" presId="urn:microsoft.com/office/officeart/2005/8/layout/list1"/>
    <dgm:cxn modelId="{2750D312-7BA9-4095-B5ED-6F4DE3075010}" srcId="{809E3B14-1FF9-456A-A057-79935C24FA85}" destId="{ADFDE3FD-288D-44EB-B32E-0FCD12415B2D}" srcOrd="1" destOrd="0" parTransId="{3389BE58-041C-401C-B29C-17CA21B5024C}" sibTransId="{BB24D0FD-C4BD-4F61-9EB7-C428E6F240C8}"/>
    <dgm:cxn modelId="{34BF0513-434E-4570-B819-49F934B002C0}" srcId="{809E3B14-1FF9-456A-A057-79935C24FA85}" destId="{63C7E06C-8E19-4FF2-845C-BAC5D10AB8C0}" srcOrd="0" destOrd="0" parTransId="{A51B0B84-46E5-4D4F-9E19-49C8A98C9330}" sibTransId="{DFC7026D-2815-4DFE-885E-B842AE8480F5}"/>
    <dgm:cxn modelId="{DDA6B014-857A-4910-B981-335FB01F4812}" type="presOf" srcId="{63C7E06C-8E19-4FF2-845C-BAC5D10AB8C0}" destId="{19A72718-6764-4039-9450-3B10BC4C9C01}" srcOrd="0" destOrd="0" presId="urn:microsoft.com/office/officeart/2005/8/layout/list1"/>
    <dgm:cxn modelId="{A7A15618-5134-4301-9DFE-70860A30C3FD}" srcId="{809E3B14-1FF9-456A-A057-79935C24FA85}" destId="{7B57EE91-8E20-495E-AD88-69BBF1554A9A}" srcOrd="2" destOrd="0" parTransId="{0CE9D1C1-8AF4-4CB4-B4EF-C65144D4F2AA}" sibTransId="{96C9D3DC-E347-4F84-AF7E-12747CBEA321}"/>
    <dgm:cxn modelId="{534EA121-8C71-47D7-8FA2-B0B02F88F478}" type="presOf" srcId="{7B57EE91-8E20-495E-AD88-69BBF1554A9A}" destId="{51ED55DB-D6E6-4C8F-A003-8B2DC40A9599}" srcOrd="1" destOrd="0" presId="urn:microsoft.com/office/officeart/2005/8/layout/list1"/>
    <dgm:cxn modelId="{36F11227-AD7E-4850-90C5-ACE6C0BE7C1C}" type="presOf" srcId="{63C7E06C-8E19-4FF2-845C-BAC5D10AB8C0}" destId="{3825BBB0-301F-4FE7-BA94-8BE0FD813EC9}" srcOrd="1" destOrd="0" presId="urn:microsoft.com/office/officeart/2005/8/layout/list1"/>
    <dgm:cxn modelId="{64093E2C-8EA9-4CFE-9572-0414903BC561}" type="presOf" srcId="{436DAFEB-2147-477E-A998-8EB69990E950}" destId="{15205E30-C3BF-4B42-8230-C87DD84C3D5A}" srcOrd="0" destOrd="0" presId="urn:microsoft.com/office/officeart/2005/8/layout/list1"/>
    <dgm:cxn modelId="{D5F0153F-4B0C-415B-98BA-266AD7AFC797}" type="presOf" srcId="{7B57EE91-8E20-495E-AD88-69BBF1554A9A}" destId="{5895D2F2-C46F-4D8B-829D-CF8590320647}" srcOrd="0" destOrd="0" presId="urn:microsoft.com/office/officeart/2005/8/layout/list1"/>
    <dgm:cxn modelId="{0D6B6E50-6D00-4BE6-AD4D-14D4B42B7E74}" srcId="{809E3B14-1FF9-456A-A057-79935C24FA85}" destId="{436DAFEB-2147-477E-A998-8EB69990E950}" srcOrd="3" destOrd="0" parTransId="{D1D73974-85AD-4738-A687-3325D163D7DE}" sibTransId="{B3B7F23C-A1DE-4444-9CE7-38C99127D469}"/>
    <dgm:cxn modelId="{F1C90852-6996-4B28-BC5C-FD251B3E96D6}" type="presOf" srcId="{37F4EE42-323B-4214-BE90-F1BDE0FCBDC5}" destId="{B0D41BCD-78DA-4924-A895-7B9F73FBAEEB}" srcOrd="0" destOrd="0" presId="urn:microsoft.com/office/officeart/2005/8/layout/list1"/>
    <dgm:cxn modelId="{1FD35952-1442-4E6A-8170-754BE839C8EC}" type="presOf" srcId="{436DAFEB-2147-477E-A998-8EB69990E950}" destId="{A2988AAA-3418-44E8-845B-0D2A29EB2837}" srcOrd="1" destOrd="0" presId="urn:microsoft.com/office/officeart/2005/8/layout/list1"/>
    <dgm:cxn modelId="{28C27696-ACD2-454D-8D3B-EAB15B76734B}" srcId="{809E3B14-1FF9-456A-A057-79935C24FA85}" destId="{37F4EE42-323B-4214-BE90-F1BDE0FCBDC5}" srcOrd="4" destOrd="0" parTransId="{1663407E-E63A-413A-9C0A-BB4E5FF8036E}" sibTransId="{38921408-9CEC-4620-AF26-4897F582A97E}"/>
    <dgm:cxn modelId="{EBEAD4C9-FF5F-4E5B-B61E-216C18031855}" type="presOf" srcId="{809E3B14-1FF9-456A-A057-79935C24FA85}" destId="{1E74A786-5C31-4E06-82A5-C227DAC6DC13}" srcOrd="0" destOrd="0" presId="urn:microsoft.com/office/officeart/2005/8/layout/list1"/>
    <dgm:cxn modelId="{C9F69BCE-03AA-4BB0-819A-9BC0560E4364}" type="presOf" srcId="{37F4EE42-323B-4214-BE90-F1BDE0FCBDC5}" destId="{F9835EBC-7A69-4D0A-8434-387ADAFC71BB}" srcOrd="1" destOrd="0" presId="urn:microsoft.com/office/officeart/2005/8/layout/list1"/>
    <dgm:cxn modelId="{0332D0FF-817C-476C-81A4-DDA374F04E8C}" type="presOf" srcId="{ADFDE3FD-288D-44EB-B32E-0FCD12415B2D}" destId="{618BF5FF-94B6-46A3-945F-1FAFDC9A5E23}" srcOrd="0" destOrd="0" presId="urn:microsoft.com/office/officeart/2005/8/layout/list1"/>
    <dgm:cxn modelId="{45966755-3117-40B7-A93A-481A06CB4250}" type="presParOf" srcId="{1E74A786-5C31-4E06-82A5-C227DAC6DC13}" destId="{B3C8C9AD-09B9-4352-8FC3-1E67208A0CA4}" srcOrd="0" destOrd="0" presId="urn:microsoft.com/office/officeart/2005/8/layout/list1"/>
    <dgm:cxn modelId="{0A1447CD-9228-410B-A8A4-38D9607D76BE}" type="presParOf" srcId="{B3C8C9AD-09B9-4352-8FC3-1E67208A0CA4}" destId="{19A72718-6764-4039-9450-3B10BC4C9C01}" srcOrd="0" destOrd="0" presId="urn:microsoft.com/office/officeart/2005/8/layout/list1"/>
    <dgm:cxn modelId="{6E1B5E3E-EFCC-4F44-928D-6687C3D0FD35}" type="presParOf" srcId="{B3C8C9AD-09B9-4352-8FC3-1E67208A0CA4}" destId="{3825BBB0-301F-4FE7-BA94-8BE0FD813EC9}" srcOrd="1" destOrd="0" presId="urn:microsoft.com/office/officeart/2005/8/layout/list1"/>
    <dgm:cxn modelId="{6967C798-4001-4734-9778-BAD49E8277C7}" type="presParOf" srcId="{1E74A786-5C31-4E06-82A5-C227DAC6DC13}" destId="{6D4CE473-0A5B-471C-AE8C-461397B29EA8}" srcOrd="1" destOrd="0" presId="urn:microsoft.com/office/officeart/2005/8/layout/list1"/>
    <dgm:cxn modelId="{DA85A45E-F14A-4F17-95EB-792DA462D8AE}" type="presParOf" srcId="{1E74A786-5C31-4E06-82A5-C227DAC6DC13}" destId="{F95D0286-0FC7-4E44-AF83-204C24419B98}" srcOrd="2" destOrd="0" presId="urn:microsoft.com/office/officeart/2005/8/layout/list1"/>
    <dgm:cxn modelId="{FF5E5AB0-5CE3-426B-AF7C-936592FCA62E}" type="presParOf" srcId="{1E74A786-5C31-4E06-82A5-C227DAC6DC13}" destId="{CFB66DFB-8550-4FE8-83C7-66197F23E35C}" srcOrd="3" destOrd="0" presId="urn:microsoft.com/office/officeart/2005/8/layout/list1"/>
    <dgm:cxn modelId="{6341C338-CAAC-4B46-838E-0338A2902B24}" type="presParOf" srcId="{1E74A786-5C31-4E06-82A5-C227DAC6DC13}" destId="{4AE61A8D-1241-401F-B441-2835AC943500}" srcOrd="4" destOrd="0" presId="urn:microsoft.com/office/officeart/2005/8/layout/list1"/>
    <dgm:cxn modelId="{5D0ECB5D-F68D-4DC1-945C-1E2E052F0422}" type="presParOf" srcId="{4AE61A8D-1241-401F-B441-2835AC943500}" destId="{618BF5FF-94B6-46A3-945F-1FAFDC9A5E23}" srcOrd="0" destOrd="0" presId="urn:microsoft.com/office/officeart/2005/8/layout/list1"/>
    <dgm:cxn modelId="{FAE1694A-E40D-4906-B195-A0BDF6BD8708}" type="presParOf" srcId="{4AE61A8D-1241-401F-B441-2835AC943500}" destId="{7077EBEC-0AA5-4D3E-B1C0-8E4D66BB4B38}" srcOrd="1" destOrd="0" presId="urn:microsoft.com/office/officeart/2005/8/layout/list1"/>
    <dgm:cxn modelId="{D30EE237-C355-4491-AD54-89021A3AFEBC}" type="presParOf" srcId="{1E74A786-5C31-4E06-82A5-C227DAC6DC13}" destId="{87EF28D2-21A0-4805-AADE-0548B4F41805}" srcOrd="5" destOrd="0" presId="urn:microsoft.com/office/officeart/2005/8/layout/list1"/>
    <dgm:cxn modelId="{54E2A4A2-E08F-45AD-8445-C56428EF6B91}" type="presParOf" srcId="{1E74A786-5C31-4E06-82A5-C227DAC6DC13}" destId="{7CFB4FAF-90AA-4B32-8A5C-48551571D8A4}" srcOrd="6" destOrd="0" presId="urn:microsoft.com/office/officeart/2005/8/layout/list1"/>
    <dgm:cxn modelId="{65825128-FCC2-4A6F-B958-D731DD6FFB6B}" type="presParOf" srcId="{1E74A786-5C31-4E06-82A5-C227DAC6DC13}" destId="{3FC99BB6-4EC7-4971-B9DD-BBCFEA72DFFA}" srcOrd="7" destOrd="0" presId="urn:microsoft.com/office/officeart/2005/8/layout/list1"/>
    <dgm:cxn modelId="{B1BD1DF1-3A1D-42F3-945B-322602C71412}" type="presParOf" srcId="{1E74A786-5C31-4E06-82A5-C227DAC6DC13}" destId="{DD71941B-AF09-49BE-BE1F-102C87701886}" srcOrd="8" destOrd="0" presId="urn:microsoft.com/office/officeart/2005/8/layout/list1"/>
    <dgm:cxn modelId="{DBCD6D6B-170D-4F33-A6C3-85905A9A6E75}" type="presParOf" srcId="{DD71941B-AF09-49BE-BE1F-102C87701886}" destId="{5895D2F2-C46F-4D8B-829D-CF8590320647}" srcOrd="0" destOrd="0" presId="urn:microsoft.com/office/officeart/2005/8/layout/list1"/>
    <dgm:cxn modelId="{49185CA8-C3CC-4389-896C-495BFC2539ED}" type="presParOf" srcId="{DD71941B-AF09-49BE-BE1F-102C87701886}" destId="{51ED55DB-D6E6-4C8F-A003-8B2DC40A9599}" srcOrd="1" destOrd="0" presId="urn:microsoft.com/office/officeart/2005/8/layout/list1"/>
    <dgm:cxn modelId="{779D7AEF-C6D7-4822-BB0A-791AD93C271E}" type="presParOf" srcId="{1E74A786-5C31-4E06-82A5-C227DAC6DC13}" destId="{CC6C25DF-98D1-48A9-A269-C983109B8711}" srcOrd="9" destOrd="0" presId="urn:microsoft.com/office/officeart/2005/8/layout/list1"/>
    <dgm:cxn modelId="{C19CD447-36AB-4D97-8E87-60AA7D987A1B}" type="presParOf" srcId="{1E74A786-5C31-4E06-82A5-C227DAC6DC13}" destId="{3083D391-6AE0-4526-8946-46D80246E013}" srcOrd="10" destOrd="0" presId="urn:microsoft.com/office/officeart/2005/8/layout/list1"/>
    <dgm:cxn modelId="{AA1EB872-B93F-454A-ABB7-89A9793E6338}" type="presParOf" srcId="{1E74A786-5C31-4E06-82A5-C227DAC6DC13}" destId="{6909C4BB-2842-4C3C-9576-338C3B5A14BD}" srcOrd="11" destOrd="0" presId="urn:microsoft.com/office/officeart/2005/8/layout/list1"/>
    <dgm:cxn modelId="{C7166749-36D3-4EA1-852C-B29D8B19F63B}" type="presParOf" srcId="{1E74A786-5C31-4E06-82A5-C227DAC6DC13}" destId="{2D899A87-D9DF-4A01-90F0-BE0FED0D64B0}" srcOrd="12" destOrd="0" presId="urn:microsoft.com/office/officeart/2005/8/layout/list1"/>
    <dgm:cxn modelId="{312A4189-6638-439E-B92F-DE851F51B33A}" type="presParOf" srcId="{2D899A87-D9DF-4A01-90F0-BE0FED0D64B0}" destId="{15205E30-C3BF-4B42-8230-C87DD84C3D5A}" srcOrd="0" destOrd="0" presId="urn:microsoft.com/office/officeart/2005/8/layout/list1"/>
    <dgm:cxn modelId="{7A964D3C-245E-498C-BE18-49CB166B8B4C}" type="presParOf" srcId="{2D899A87-D9DF-4A01-90F0-BE0FED0D64B0}" destId="{A2988AAA-3418-44E8-845B-0D2A29EB2837}" srcOrd="1" destOrd="0" presId="urn:microsoft.com/office/officeart/2005/8/layout/list1"/>
    <dgm:cxn modelId="{4D752D8E-5067-475C-BDFC-917B8092D9F0}" type="presParOf" srcId="{1E74A786-5C31-4E06-82A5-C227DAC6DC13}" destId="{A0E864A9-C8AA-4FEE-969A-E0EC20143EF7}" srcOrd="13" destOrd="0" presId="urn:microsoft.com/office/officeart/2005/8/layout/list1"/>
    <dgm:cxn modelId="{6C5B7060-76FE-499D-81D9-1B2DB7A3B609}" type="presParOf" srcId="{1E74A786-5C31-4E06-82A5-C227DAC6DC13}" destId="{758A2E93-81B8-4BB1-B796-2EDDA38FAA15}" srcOrd="14" destOrd="0" presId="urn:microsoft.com/office/officeart/2005/8/layout/list1"/>
    <dgm:cxn modelId="{C25BBB7C-7461-496B-AACA-6779F3668803}" type="presParOf" srcId="{1E74A786-5C31-4E06-82A5-C227DAC6DC13}" destId="{214F3D6E-7A11-4F9F-A8EE-4C31EFEA973D}" srcOrd="15" destOrd="0" presId="urn:microsoft.com/office/officeart/2005/8/layout/list1"/>
    <dgm:cxn modelId="{57E03C59-B919-4096-9317-E65C072484D7}" type="presParOf" srcId="{1E74A786-5C31-4E06-82A5-C227DAC6DC13}" destId="{14363549-FADB-4D95-86C2-2B539F0BA696}" srcOrd="16" destOrd="0" presId="urn:microsoft.com/office/officeart/2005/8/layout/list1"/>
    <dgm:cxn modelId="{3612803D-CB35-44F2-92C8-1D10A51CF4AA}" type="presParOf" srcId="{14363549-FADB-4D95-86C2-2B539F0BA696}" destId="{B0D41BCD-78DA-4924-A895-7B9F73FBAEEB}" srcOrd="0" destOrd="0" presId="urn:microsoft.com/office/officeart/2005/8/layout/list1"/>
    <dgm:cxn modelId="{BFFCF30B-A04B-451E-B63A-BA0455D492AA}" type="presParOf" srcId="{14363549-FADB-4D95-86C2-2B539F0BA696}" destId="{F9835EBC-7A69-4D0A-8434-387ADAFC71BB}" srcOrd="1" destOrd="0" presId="urn:microsoft.com/office/officeart/2005/8/layout/list1"/>
    <dgm:cxn modelId="{42B77948-99E0-43D9-A7CB-E5C01FF5772E}" type="presParOf" srcId="{1E74A786-5C31-4E06-82A5-C227DAC6DC13}" destId="{6717C0BE-7898-4CDF-A9B8-41347D5D372E}" srcOrd="17" destOrd="0" presId="urn:microsoft.com/office/officeart/2005/8/layout/list1"/>
    <dgm:cxn modelId="{7F544B16-7935-4B74-9B4D-136AB2AA0E4F}" type="presParOf" srcId="{1E74A786-5C31-4E06-82A5-C227DAC6DC13}" destId="{808E804F-E759-46E3-920E-B101ED337C2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D0286-0FC7-4E44-AF83-204C24419B98}">
      <dsp:nvSpPr>
        <dsp:cNvPr id="0" name=""/>
        <dsp:cNvSpPr/>
      </dsp:nvSpPr>
      <dsp:spPr>
        <a:xfrm>
          <a:off x="0" y="393226"/>
          <a:ext cx="9296400"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25BBB0-301F-4FE7-BA94-8BE0FD813EC9}">
      <dsp:nvSpPr>
        <dsp:cNvPr id="0" name=""/>
        <dsp:cNvSpPr/>
      </dsp:nvSpPr>
      <dsp:spPr>
        <a:xfrm>
          <a:off x="464820" y="38986"/>
          <a:ext cx="6507480"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a:lnSpc>
              <a:spcPct val="90000"/>
            </a:lnSpc>
            <a:spcBef>
              <a:spcPct val="0"/>
            </a:spcBef>
            <a:spcAft>
              <a:spcPct val="35000"/>
            </a:spcAft>
            <a:buNone/>
          </a:pPr>
          <a:r>
            <a:rPr lang="tr-TR" sz="2400" kern="1200" dirty="0"/>
            <a:t>Değişken Nedir?</a:t>
          </a:r>
        </a:p>
      </dsp:txBody>
      <dsp:txXfrm>
        <a:off x="499405" y="73571"/>
        <a:ext cx="6438310" cy="639310"/>
      </dsp:txXfrm>
    </dsp:sp>
    <dsp:sp modelId="{7CFB4FAF-90AA-4B32-8A5C-48551571D8A4}">
      <dsp:nvSpPr>
        <dsp:cNvPr id="0" name=""/>
        <dsp:cNvSpPr/>
      </dsp:nvSpPr>
      <dsp:spPr>
        <a:xfrm>
          <a:off x="0" y="1481866"/>
          <a:ext cx="9296400" cy="604800"/>
        </a:xfrm>
        <a:prstGeom prst="rect">
          <a:avLst/>
        </a:prstGeom>
        <a:solidFill>
          <a:schemeClr val="lt1">
            <a:alpha val="90000"/>
            <a:hueOff val="0"/>
            <a:satOff val="0"/>
            <a:lumOff val="0"/>
            <a:alphaOff val="0"/>
          </a:schemeClr>
        </a:solidFill>
        <a:ln w="12700" cap="flat" cmpd="sng" algn="ctr">
          <a:solidFill>
            <a:schemeClr val="accent5">
              <a:hueOff val="2278582"/>
              <a:satOff val="-1026"/>
              <a:lumOff val="-1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7EBEC-0AA5-4D3E-B1C0-8E4D66BB4B38}">
      <dsp:nvSpPr>
        <dsp:cNvPr id="0" name=""/>
        <dsp:cNvSpPr/>
      </dsp:nvSpPr>
      <dsp:spPr>
        <a:xfrm>
          <a:off x="464820" y="1127626"/>
          <a:ext cx="6507480" cy="708480"/>
        </a:xfrm>
        <a:prstGeom prst="roundRect">
          <a:avLst/>
        </a:prstGeom>
        <a:solidFill>
          <a:schemeClr val="accent5">
            <a:hueOff val="2278582"/>
            <a:satOff val="-1026"/>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a:lnSpc>
              <a:spcPct val="90000"/>
            </a:lnSpc>
            <a:spcBef>
              <a:spcPct val="0"/>
            </a:spcBef>
            <a:spcAft>
              <a:spcPct val="35000"/>
            </a:spcAft>
            <a:buNone/>
          </a:pPr>
          <a:r>
            <a:rPr lang="tr-TR" sz="2400" kern="1200" dirty="0"/>
            <a:t>Algoritma Nedir?</a:t>
          </a:r>
        </a:p>
      </dsp:txBody>
      <dsp:txXfrm>
        <a:off x="499405" y="1162211"/>
        <a:ext cx="6438310" cy="639310"/>
      </dsp:txXfrm>
    </dsp:sp>
    <dsp:sp modelId="{3083D391-6AE0-4526-8946-46D80246E013}">
      <dsp:nvSpPr>
        <dsp:cNvPr id="0" name=""/>
        <dsp:cNvSpPr/>
      </dsp:nvSpPr>
      <dsp:spPr>
        <a:xfrm>
          <a:off x="0" y="2570506"/>
          <a:ext cx="9296400" cy="604800"/>
        </a:xfrm>
        <a:prstGeom prst="rect">
          <a:avLst/>
        </a:prstGeom>
        <a:solidFill>
          <a:schemeClr val="lt1">
            <a:alpha val="90000"/>
            <a:hueOff val="0"/>
            <a:satOff val="0"/>
            <a:lumOff val="0"/>
            <a:alphaOff val="0"/>
          </a:schemeClr>
        </a:solidFill>
        <a:ln w="12700" cap="flat" cmpd="sng" algn="ctr">
          <a:solidFill>
            <a:schemeClr val="accent5">
              <a:hueOff val="4557164"/>
              <a:satOff val="-2052"/>
              <a:lumOff val="-25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ED55DB-D6E6-4C8F-A003-8B2DC40A9599}">
      <dsp:nvSpPr>
        <dsp:cNvPr id="0" name=""/>
        <dsp:cNvSpPr/>
      </dsp:nvSpPr>
      <dsp:spPr>
        <a:xfrm>
          <a:off x="464820" y="2216266"/>
          <a:ext cx="6507480" cy="708480"/>
        </a:xfrm>
        <a:prstGeom prst="roundRect">
          <a:avLst/>
        </a:prstGeom>
        <a:solidFill>
          <a:schemeClr val="accent5">
            <a:hueOff val="4557164"/>
            <a:satOff val="-2052"/>
            <a:lumOff val="-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a:lnSpc>
              <a:spcPct val="90000"/>
            </a:lnSpc>
            <a:spcBef>
              <a:spcPct val="0"/>
            </a:spcBef>
            <a:spcAft>
              <a:spcPct val="35000"/>
            </a:spcAft>
            <a:buNone/>
          </a:pPr>
          <a:r>
            <a:rPr lang="tr-TR" sz="2400" kern="1200" dirty="0"/>
            <a:t>Günlük Yaşamdan </a:t>
          </a:r>
          <a:r>
            <a:rPr lang="tr-TR" sz="2400" kern="1200"/>
            <a:t>Algoritma Örnekleri</a:t>
          </a:r>
          <a:endParaRPr lang="tr-TR" sz="2400" kern="1200" dirty="0"/>
        </a:p>
      </dsp:txBody>
      <dsp:txXfrm>
        <a:off x="499405" y="2250851"/>
        <a:ext cx="6438310" cy="639310"/>
      </dsp:txXfrm>
    </dsp:sp>
    <dsp:sp modelId="{758A2E93-81B8-4BB1-B796-2EDDA38FAA15}">
      <dsp:nvSpPr>
        <dsp:cNvPr id="0" name=""/>
        <dsp:cNvSpPr/>
      </dsp:nvSpPr>
      <dsp:spPr>
        <a:xfrm>
          <a:off x="0" y="3659146"/>
          <a:ext cx="9296400" cy="604800"/>
        </a:xfrm>
        <a:prstGeom prst="rect">
          <a:avLst/>
        </a:prstGeom>
        <a:solidFill>
          <a:schemeClr val="lt1">
            <a:alpha val="90000"/>
            <a:hueOff val="0"/>
            <a:satOff val="0"/>
            <a:lumOff val="0"/>
            <a:alphaOff val="0"/>
          </a:schemeClr>
        </a:solidFill>
        <a:ln w="12700" cap="flat" cmpd="sng" algn="ctr">
          <a:solidFill>
            <a:schemeClr val="accent5">
              <a:hueOff val="6835746"/>
              <a:satOff val="-3078"/>
              <a:lumOff val="-38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88AAA-3418-44E8-845B-0D2A29EB2837}">
      <dsp:nvSpPr>
        <dsp:cNvPr id="0" name=""/>
        <dsp:cNvSpPr/>
      </dsp:nvSpPr>
      <dsp:spPr>
        <a:xfrm>
          <a:off x="464820" y="3304906"/>
          <a:ext cx="6507480" cy="708480"/>
        </a:xfrm>
        <a:prstGeom prst="roundRect">
          <a:avLst/>
        </a:prstGeom>
        <a:solidFill>
          <a:schemeClr val="accent5">
            <a:hueOff val="6835746"/>
            <a:satOff val="-3078"/>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a:lnSpc>
              <a:spcPct val="90000"/>
            </a:lnSpc>
            <a:spcBef>
              <a:spcPct val="0"/>
            </a:spcBef>
            <a:spcAft>
              <a:spcPct val="35000"/>
            </a:spcAft>
            <a:buNone/>
          </a:pPr>
          <a:r>
            <a:rPr lang="tr-TR" sz="2400" kern="1200" dirty="0"/>
            <a:t>Akış Diyagramları ve Geometrik Şekiller</a:t>
          </a:r>
        </a:p>
      </dsp:txBody>
      <dsp:txXfrm>
        <a:off x="499405" y="3339491"/>
        <a:ext cx="6438310" cy="639310"/>
      </dsp:txXfrm>
    </dsp:sp>
    <dsp:sp modelId="{808E804F-E759-46E3-920E-B101ED337C29}">
      <dsp:nvSpPr>
        <dsp:cNvPr id="0" name=""/>
        <dsp:cNvSpPr/>
      </dsp:nvSpPr>
      <dsp:spPr>
        <a:xfrm>
          <a:off x="0" y="4747786"/>
          <a:ext cx="9296400" cy="604800"/>
        </a:xfrm>
        <a:prstGeom prst="rect">
          <a:avLst/>
        </a:prstGeom>
        <a:solidFill>
          <a:schemeClr val="lt1">
            <a:alpha val="90000"/>
            <a:hueOff val="0"/>
            <a:satOff val="0"/>
            <a:lumOff val="0"/>
            <a:alphaOff val="0"/>
          </a:schemeClr>
        </a:solidFill>
        <a:ln w="12700" cap="flat" cmpd="sng" algn="ctr">
          <a:solidFill>
            <a:schemeClr val="accent5">
              <a:hueOff val="9114327"/>
              <a:satOff val="-4104"/>
              <a:lumOff val="-50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835EBC-7A69-4D0A-8434-387ADAFC71BB}">
      <dsp:nvSpPr>
        <dsp:cNvPr id="0" name=""/>
        <dsp:cNvSpPr/>
      </dsp:nvSpPr>
      <dsp:spPr>
        <a:xfrm>
          <a:off x="464820" y="4393546"/>
          <a:ext cx="6507480" cy="708480"/>
        </a:xfrm>
        <a:prstGeom prst="roundRect">
          <a:avLst/>
        </a:prstGeom>
        <a:solidFill>
          <a:schemeClr val="accent5">
            <a:hueOff val="9114327"/>
            <a:satOff val="-4104"/>
            <a:lumOff val="-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a:lnSpc>
              <a:spcPct val="90000"/>
            </a:lnSpc>
            <a:spcBef>
              <a:spcPct val="0"/>
            </a:spcBef>
            <a:spcAft>
              <a:spcPct val="35000"/>
            </a:spcAft>
            <a:buNone/>
          </a:pPr>
          <a:r>
            <a:rPr lang="tr-TR" sz="2400" kern="1200" dirty="0"/>
            <a:t>İyi Bir Algoritma Nasıl Olmalı</a:t>
          </a:r>
        </a:p>
      </dsp:txBody>
      <dsp:txXfrm>
        <a:off x="499405" y="4428131"/>
        <a:ext cx="643831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19:56:30.563"/>
    </inkml:context>
    <inkml:brush xml:id="br0">
      <inkml:brushProperty name="width" value="0.035" units="cm"/>
      <inkml:brushProperty name="height" value="0.035" units="cm"/>
    </inkml:brush>
  </inkml:definitions>
  <inkml:trace contextRef="#ctx0" brushRef="#br0">1 5 180,'0'0'237,"0"0"-205,0-1-1,0 1 1,0 0-1,0 0 1,0-1-1,0 1 1,1 0-1,-1 0 0,0-1 1,0 1-1,0 0 1,1 0-1,-1 0 1,0 0-1,0-1 1,0 1-1,1 0 0,-1 0 1,0 0-1,0 0 1,1 0-1,-1 0 1,0 0-1,0-1 1,1 1-1,-1 0 1,0 0-1,0 0 0,1 0 1,-1 0-1,0 0 1,1 0-1,-1 0 1,0 1-1,0 40-1254,0-39 932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57.050"/>
    </inkml:context>
    <inkml:brush xml:id="br0">
      <inkml:brushProperty name="width" value="0.35" units="cm"/>
      <inkml:brushProperty name="height" value="0.35" units="cm"/>
      <inkml:brushProperty name="color" value="#E71224"/>
    </inkml:brush>
  </inkml:definitions>
  <inkml:trace contextRef="#ctx0" brushRef="#br0">88 1357 68,'0'0'251,"-2"1"-19,-84 59 6410,89-59-6373,31 15 795,34 21 0,-53-30-706,0 0 0,1-1-1,31 9 1,-28-10-142,25 10 282,36 9 519,-45-17-454,6 1-28,3-8 151,-5 1-80,1-2 1,40-7 0,-44 5-385,0 1 1,0 2 0,0 1-1,57 10 1,-78-9-154,1-1 0,-1 0 1,23-3-1,-25 1-25,0 1 0,0 0 0,16 3 0,-15-2 59,0 1 0,-1-2-1,27-1 1,-9-1 49,-11 1 100,35-7-1,-50 7-226,-2 0 43,34-5 232,107-16 351,-31 1-417,2-8-38,41-7 211,-153 35-385,37 1 67,41-3 88,-78 3-159,34-3 41,-15-1-31,0 2 0,1 1 1,36 2-1,-9 1 22,-20-2 5,4 0 87,1-1 0,34-5-1,31-5 479,-97 11-564,1-1-4,69-9 184,-64 9-221,0 0 1,-1-1 0,1 0 0,12-4-1,-1 0 1,196-30 281,-85 18-14,-119 17-272,0 0 0,0 0 0,16 2 0,42 1 9,-32-4 18,42-7 0,-43 4 2,39-1-1,-9 3 2,-54 4-37,-8-1-1,1 0 0,-1 0 0,1 0 0,-1-1 0,0 0 0,10-2 0,20 0 15,-31 3-16,1 0 0,-1 0 1,0 0-1,0-1 1,0 0-1,1 1 1,-1-2-1,5-1 1,52-10 130,-42 6-88,-1 1-1,2 1 1,-1 1 0,35-3-1,-11 1 15,-3 2-47,7-9 7,-13 2-11,26-4-8,-4-3 13,-17 4-12,-32 13-3,20-9 2,-24 8 1,1 1 0,0 0 0,0 0 0,0 0 1,0 0-1,7 0 0,35-5 3,-4-2-4,-2 4 7,0 4-6,-24 0 3,1 0 1,-1-1-1,23-4 0,1 0 14,-20 2-17,0-3-1,35-7-8,-13 7 4,-30 3 7,-5 1-2,-1 1 0,0 0 1,1 1-1,-1-1 1,1 1-1,9 1 0,29-1-2,-36-1 2,29 6 3,-18-2-4,0 0 1,8 0 5,-28-3-5,55-2 7,-34 1-6,0-1 4,-15 2-6,1 0 1,-1-1-1,0 0 1,1-1-1,8-2 1,10-4 0,11-2-5,-30 8 4,27-3 0,-26 6 0,29-6 1,40-6-10,-58 8-2,2 3 4,2-1 5,-1-1 2,21-1 6,16-6 8,-38 6-14,0 3 0,-3 0 2,-9 0 4,13-1-2,21-4 4,-6-4-4,-2 2-15,-10 2 9,0 1 1,27-2-1,-32 3 2,1-4 1,-1 0 2,-2 3-3,-4 1 2,43-11-14,2 5 30,-25 6-21,27-10-6,69-16 1,-126 28 4,0 1-1,11 0 10,49-6-13,17-3 44,-61 6-30,-1-3-10,6-2 4,-21 7 2,49-5-5,-19-1-22,-30 6 21,17-2-35,-1 3 38,2 0 1,56 0 1,-71-1 1,8-1-5,-11 1-2,74 8-61,-74-7 60,16 5-25,71 30-42,-49-19 81,36 11 1,-32-9-17,-14-11 9,-26-7 0,-1 0 3,18 5-3,-14 0-1,-6-4-6,1-1 1,11 0 0,-11 0 27,37 0-39,-36 0 10,36 0-110,-17 4 53,-9-1 60,-11-3-1,20 5-2,3 1-25,-23-6 22,0 0 7,11 0 0,-11 0-5,13 4-28,-13-4 27,-1 1 1,1-1 0,-1 0 0,1 1-1,0 0 1,-1 0 0,1-1 0,-1 1-1,0 1 1,5 2 0,39 15-120,-37-16 111,22 12-14,-20-10 26,20-1-4,-26-4 7,-2 0-4,20 5-18,-13 0 18,-7-4 0,16 4-34,-9 0 29,-7-4-1,1 0-7,12 4 14,-12-4 0,-1-1-13,11 0 12,-8 0 0,48 4 0,-44-2-8,-7 1 19,23-1 156,-27-4-155,-33-41 2,32 39-6,-6-8-4,-3 1 1,-8-6 1,12 10 10,-8-12-4,-19-14-1,-30-53 2,-28-33 47,60 68-20,-41-27 40,14 16-3,29 25-40,15 18-9,-34-33 0,29 31-1,-35-44 1,-10-11-4,36 44 19,1-1-1,-42-67 1,60 84-6,6 9-8,0 0 0,0 1 0,-1-1 0,-10-10 1,-17-19 38,30 35-48,2 0-12,-1 1 1,1 0-1,0 0 0,-1-1 1,1 1-1,-1 0 1,1-1-1,0 1 1,0-1-1,-1 1 1,1 0-1,0-1 1,0 1-1,-1-1 1,1 1-1,0-1 1,0 1-1,0-1 1,0 1-1,0 0 0,0-1 1,0 1-1,0-2 1,8 6-3,-1-1 0,1 1 1,-1 0-1,1 0 0,-1 1 0,-1 0 1,13 12-1,20 13 1,5 1 9,53 48 0,-46-35-6,-7-6-9,72 83 0,25 55 47,-123-151-30,18 25 0,33 65-1,-4-6-2,-47-81-9,-1 2 0,24 55 0,-15-22-10,-25-60 16,-1-1-2,0 8-2,0-5 5,0-2-9,7 20 39,-6-20-21,-5 33 44,4-33-56,0 9-2,0-9 8,-3 30 50,2-30-42,0 18 70,-13 6 24,13-24-68,0 0 12,-5 8 59,0-1 0,-1 1 1,0-1-1,-1-1 0,0 1 1,-1-1-1,1-1 0,-2 1 1,1-2-1,-1 1 0,0-1 1,-14 7-1,-14 5 254,-173 85 1374,-171 79 197,364-173-1857,-24 11 197,2 2 0,1 2 1,-42 34-1,75-54-356,0-1 1,-1 0-1,1-1 0,-12 5 1,10-66-2840,7 39 1258,-2 1-1,-8-33 0,-17-71-7252,24 93 6584,-2 0 0,-2 0 1,0 1-1,-14-31 0,20 54 2056,-1 0-1,0 1 1,0-1-1,-1 1 1,1 0-1,-8-7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57.831"/>
    </inkml:context>
    <inkml:brush xml:id="br0">
      <inkml:brushProperty name="width" value="0.35" units="cm"/>
      <inkml:brushProperty name="height" value="0.35" units="cm"/>
      <inkml:brushProperty name="color" value="#E71224"/>
    </inkml:brush>
  </inkml:definitions>
  <inkml:trace contextRef="#ctx0" brushRef="#br0">0 62 232,'0'0'2427,"4"1"-2389,30 11 23,0-1 1,1-2 0,0-1-1,0-1 1,1-3-1,36 1 1,296-35-52,-198 10-457,-113 15-69,0-4-1,0-1 1,73-24 0,-106 23 182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11.956"/>
    </inkml:context>
    <inkml:brush xml:id="br0">
      <inkml:brushProperty name="width" value="0.35" units="cm"/>
      <inkml:brushProperty name="height" value="0.35" units="cm"/>
      <inkml:brushProperty name="color" value="#E71224"/>
    </inkml:brush>
  </inkml:definitions>
  <inkml:trace contextRef="#ctx0" brushRef="#br0">0 1663 196,'11'6'594,"1"-1"1,-1 0-1,1-1 1,20 4-1,-29-6-537,0-1-1,0 1 1,0 0 0,-1 0-1,1 0 1,0 0-1,-1 0 1,1 1 0,2 2-1,4 4 54,60 35 778,-45-30-599,-16-11-176,0 1 0,0-2 0,0 1 0,0-1 0,0 0 0,1-1 0,9 1 0,2 1 59,-1-1 31,1 0 0,-1-1 0,31-3 0,2 0 150,431-2 1929,-459 3-2129,38-8 1,-4 0 12,-20 6-52,72-4 39,123 18-63,-30 0 9,-146-14 16,62-10 0,-11 1 99,141 0 151,38-2 26,-72-1-314,-187 14 53,0-2 1,0-1-1,37-10 1,-40 8 189,-22 6-202,0-1 0,294-38 1133,-229 31-1206,-51 7-41,-1 0 0,1-2 0,-1 0 0,31-10 0,9-2 12,-28 9-5,32-8 0,103-29 12,-114 25-9,-34 13 3,-7 1 28,0 1 0,0 1 0,1-1 0,-1 1 0,1 1 0,10-2 0,-8 1 103,0 0 1,0-2 0,18-7-1,-14 6-24,0 0 0,1 1 0,-1 0-1,30-2 1,-1 0 29,-33 3-141,-3 3 29,63 2 2,-28-6-26,-4-3-10,84-11 27,-91 13-27,39-2 0,-9 1 2,-22 2 18,0 3 1,1 0-1,-1 3 0,0 1 0,55 12 0,-16-10 131,-40-2 32,48-3 1,-37 0-89,-29-2-73,1-2 1,-1 0 0,0-1 0,33-12 0,7-2 12,-2 2-18,-8 2-16,54-8 1,-21 3-9,-24 5 15,165-39 54,-139 32-38,53-11 13,-108 27-35,37-13-1,24-5 2,76-8 4,-89 21-14,-38 4 3,55-1 13,5-2 26,-90 9-24,0 0 1,1 0-1,18 2 0,18-2 36,-24-4-22,196-41 323,18-5-152,-221 48-204,263-33 64,-200 25-30,-69 9-27,21 0 12,-11 2-17,3 0-2,0 0 2,-1 1-3,-2 1 2,0-1 0,2-1 0,1 3 3,0 0-2,5 0 1,-26-3-1,52-2 4,58 2 7,-83 0-6,0-2-1,38-6 1,-49 5-1,0 0-1,24 1 1,-21 1-3,1 0-1,38-9 1,-3 0-6,-51 10 4,29-7 0,20-4-4,-20-1 12,3 3-4,-22 5-4,-4-2 0,-7 4 2,23-1-4,-24 3 0,-2 0-2,0 0 8,19-3-3,-19 4 0,2 1-2,42-9-6,-7 0 15,-24 5-6,-5 0 4,-1 0 1,1 0 0,17-7-1,-15 5-2,-7 2 2,8-4-4,2 0-2,-13 5 28,0 0-25,-2 1 25,0 0 0,0 0 1,0 0-1,0 0 0,0 0 0,1-1 1,-1 1-1,0-1 0,0 1 0,0-1 0,0 1 1,0-1-1,0 1 0,0-1 0,0 0 0,0 0 1,0 1-1,-1-1 0,1 0 0,0 0 1,0 0-1,-1 0 0,1 0 0,-1 0 0,1 0 1,-1 0-1,1 0 0,-1 0 0,1 0 0,-1-1 1,0-1-1,0 1-33,0-1 1,-1 1 0,1-1-1,-1 1 1,0-1 0,0 1-1,0-1 1,0 1 0,-2-3-1,0-2 87,0 2-67,1 1 0,-1-1 0,1 0 0,-1 1 0,0 0 0,-1-1 0,1 1 0,-1 1 0,-5-5 0,0-2 19,-24-20 45,-1 2-1,-1 0 1,-45-25 0,-15-12 0,-23-19-16,-38-30 65,-155-108 922,309 221-996,-1-1-1,-22-14 364,20 8-353,5 8-59,0 0 1,0 0-1,-1 0 0,1 0 0,0 0 0,0 0 0,0-1 1,0 1-1,0 0 0,0 0 0,0 0 0,-1 0 0,1 0 1,0-1-1,0 1 0,0 0 0,0 0 0,0 0 0,0 0 1,0-1-1,0 1 0,0 0 0,0 0 0,0 0 0,0 0 0,0-1 1,0 1-1,0 0 0,0 0 0,0 0 0,0 0 0,0-1 1,0 1-1,0 0 0,0 0 0,0 0 0,1 0 0,-1-1 1,0 1-1,0 0 0,0 0 0,0 0 0,0 0 0,0 0 1,0 0-1,1-1 0,-1 1 0,0 0 0,0 0 0,17 1-8,0 0-1,-1 2 1,0 0-1,1 0 1,24 10-1,82 39 11,-41-16 5,117 65 18,-137-66-17,0 3-1,-3 3 1,-1 3-1,54 52 0,-90-74-7,-2 0-1,0 0 1,-1 2-1,-1 1 1,-2 0-1,21 41 1,-22-29 3,1-2 0,-2 2 1,9 38 0,-13-36 3,-3-13 2,-1 0 1,-1 1-1,-1-1 1,0 31-1,-5-36 122,-1-1 0,-1 1 0,0-1-1,-2 1 1,0-1 0,-1-1 0,-1 1-1,-1-1 1,-1 0 0,-1-1-1,-23 34 1,-66 95 824,15-20-336,36-49-228,16-23-130,3-8 89,-30 72 0,38-87-1793,5-40-477,2 1 702,1-1 1,1-1-1,0 0 1,-16-14-1,-52-62-6394,55 57 5283,-1 0-1,-42-33 1,-7 8 489,68 48 1070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25.097"/>
    </inkml:context>
    <inkml:brush xml:id="br0">
      <inkml:brushProperty name="width" value="0.35" units="cm"/>
      <inkml:brushProperty name="height" value="0.35" units="cm"/>
      <inkml:brushProperty name="color" value="#E71224"/>
    </inkml:brush>
  </inkml:definitions>
  <inkml:trace contextRef="#ctx0" brushRef="#br0">184 530 60,'0'0'5125,"16"-5"-5004,5-1-52,1 1 0,24-3 1,-18 4-28,46-7 52,-48 8-45,0-1 0,43-11 0,90-26 181,-152 39-217,95-13 108,-88 12-113,-12 2 0,2 1 4,0 1-8,25-5 28,-26 4-24,1-1 0,16-6 2285,-35 7-1740,-43 2-194,36-2-169,-43 6 0,-91 12-80,98-7-106,1 4 0,-92 34-1,141-46-2,-144 44-16,147-46 16,1 0-1,0 0 1,0 0 0,-1-1 0,1 0 0,-7 0-1,8 0 1,-1 0 68,-11-5 341,14 4-412,1-4 5,17-8-25,2 3 18,-13 10 4,4 1-5,85-13 30,-77 11-17,0-2-1,-1 1 1,22-8 0,92-19 3,-76 18-9,144-17-1,-185 29 4,-8-1-2,0 0 1,0 0-1,-1-1 1,1 1-1,11-4 1,2 1 4,-10 1-5,1 1 0,0 0-1,0 0 1,13 2 0,4-1 15,-14 0-16,-10 0 2,1 0 5,9 0-6,-6 0 1,6 0 2,4 2 178,-27 3 409,-30 3-219,-95 8-238,-50 4-169,51-11 19,-87 3-12,187-11 25,16 0 1,0 0 0,-32-5 0,24 2 0,-1-4-4,7-2 3,16 7 5,6 1-106,0 1 100,-1-1 1,1 0-1,0 0 1,-1 0-1,1 0 0,0-1 1,-1 1-1,1 0 0,0-1 1,-1 1-1,4-2 0,14-2-2,-3 5 3,-5-1 1,-1 0 0,1 0 0,-1-1 1,18-3-1,176-21 52,-40 6 19,226 2 1,-352 15-51,0-2 0,39-8 0,-40 5 5,0 2 1,40-1-1,-57 5-13,36-7 1,-37 5-1,38-3 1,71-1 13,-3 3 53,-122 4-63,21-4 53,9 1 5,-30 3-60,17-1 21,-7-1-25,-10 1-5,1 1 0,10-2-271,2-1 2142,-30 4-864,-87 9-819,-142 31 0,201-31-195,-144 41-20,46-9 16,136-40 9,2-1 2,-9 4-6,4-2-1,3-2-3,-24 2 1,21-2 1,-6-1 2,9 0 24,21-7-117,-11 4 93,0 1-1,0 0 1,0 0 0,0 0 0,0 1-1,0 0 1,1 0 0,-1 1 0,0 0-1,1 0 1,9 1 0,15 0-1,97-5 12,-81 4-2,78-9-1,-69 3-4,-40 6-2,0-2 1,0 0 0,28-8 0,-33 9-2,-6 1 0,-1-1-1,1 1 0,-1-1 1,1 0-1,-1 0 1,1-1-1,-1 1 0,6-4 1,-3 4 0,-1 1-1,34-17-1,-6 6 3,54-21 21,6-3 10,-9 0 39,-79 32-67,39-12 31,-28 12-24,1 1 1,25 1-1,-23 1-7,0-3 1,61 2 15,6-6 3,-55 2-19,-9 3 4,6 2 0,-9 0-7,-3 0 1,-14 0 2,0 0 3,11 0 3,-11 0 9,94 11 347,-94-11-345,1 1 0,153 5 268,-154-6-250,1 0 0,53 0 300,-54 0-245,0 0-54,51-6 187,-51 5-202,29-10 84,-28 11-90,85-21 178,-86 21-188,16-5 33,-15 4-40,-5 3-5,4-3 4,39-17 49,-32 13-42,26-6 16,-20 7-20,-10 4-2,11-1-1,66-10 33,-71 8-31,-4 1 3,1 0 0,0 1-1,0 0 1,0 0 0,12 1 0,30-2 24,-45 1-29,-3 0 6,20-3 38,23-6 74,-43 10-98,20-4 24,11 4-40,-31 0 11,1 0-12,6 2-1,3-1 4,51-11 7,-43 7-14,7-1 4,-23 6-1,42-5-1,-30 1-2,-14 1 3,0 1-8,11-3 4,32-5 26,-41 6-25,27-2 11,-22 4-8,-5 0-2,-1-1 0,1 0 0,-1 1 1,1-2-1,-1 1 0,1 0 0,-1-1 0,5-3 1,8 1 0,3 1-2,6-3-1,-23 3-1,-2 0 1,1 2-3,1 0-1,11-1 4,-8 1 4,4 1 0,-9 1-3,0-1-1,-1 0 0,1 0 1,0 0-1,-1 0 0,1 0 1,0 0-1,-1-1 0,1 1 1,-1 0-1,1 0 0,0 0 1,-1-1-1,1 1 0,-1 0 1,1 0-1,0-1 0,-1 1 1,1-1-1,-1 1 1,1-1-1,1 0 2,0-1-1,0 1 1,0 0 0,0-1-1,0 1 1,0 0 0,0 1-1,0-1 1,0 0 0,1 0 0,-1 1-1,0 0 1,5-1 0,10-4 13,20-10 9,9 3 10,-43 11-27,0 0-1,47-8 8,-47 8 22,20 1-1,31 0-1,-51 0-25,5 0-4,21-3 16,-26 3 35,0 0-50,11 0-4,-11 0 25,50 10 40,-50-10-50,20 4 25,-9-4-32,-11 0 4,0 1-5,23 8 9,-23-8-24,-45 28-5226,30-23 4215,1-2 0,-1 1 0,0-2-1,-22 5 1,28-7 621,-13 3-410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26.831"/>
    </inkml:context>
    <inkml:brush xml:id="br0">
      <inkml:brushProperty name="width" value="0.35" units="cm"/>
      <inkml:brushProperty name="height" value="0.35" units="cm"/>
      <inkml:brushProperty name="color" value="#E71224"/>
    </inkml:brush>
  </inkml:definitions>
  <inkml:trace contextRef="#ctx0" brushRef="#br0">0 155 112,'14'-9'1235,"9"-6"-431,-20 14-756,-2 0-32,0 0 0,0-1-1,0 1 1,0 0 0,1 0 0,-1 0 0,0 0 0,1 0 0,-1 0-1,0 0 1,1 0 0,-1 0 0,1 1 0,0-1 0,-1 1 0,4-1-1,22-7 170,-24 7-118,20-7 103,37 2 8,-55 6-158,3 0 6,0 0 0,0 0 0,1-1 0,-1 0 0,0-1 0,0 1 0,8-4 0,-5 2 66,1 1 0,0 1 0,23-1 0,16 0 150,-31 1-159,0 1 0,0 1 0,27 4 0,-44-5-49,77 4 463,-13 3 350,-49-6-730,-1 0 0,0 1 0,17 4 1,-31-5-73,66 13 880,-66-14-688,37 0 438,-17-3-525,31 3-42,-51 0-67,1 0-14,12 0 1,-12 0 76,36 0 252,-36 0-327,53 0 136,-54 0-155,34 6 49,-34-5-50,74-1 111,-74 0-77,-17-19-2076,9 14 1733,0 0-1,0 1 1,0-1-1,0 1 1,-1 0 0,0 0-1,0 1 1,-7-3-1,-16-7-906,-32-10-1,56 21 1069,-53-10-949,29 6 571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29.035"/>
    </inkml:context>
    <inkml:brush xml:id="br0">
      <inkml:brushProperty name="width" value="0.35" units="cm"/>
      <inkml:brushProperty name="height" value="0.35" units="cm"/>
      <inkml:brushProperty name="color" value="#E71224"/>
    </inkml:brush>
  </inkml:definitions>
  <inkml:trace contextRef="#ctx0" brushRef="#br0">224 1 68,'-7'4'109,"1"0"72,1-1-1,-1 1 0,1 1 1,0-1-1,-8 9 0,12-11-89,-4 3-77,5-5-22,0 0 1,0 1 0,-1-1-1,1 0 1,0 1 0,0-1-1,0 0 1,0 1-1,-1-1 1,1 0 0,0 0-1,0 1 1,-1-1 0,1 0-1,0 0 1,0 1 0,-1-1-1,1 0 1,0 0 0,-1 0-1,1 0 1,0 1-1,-1-1 1,1 0 0,0 0-1,-1 0 1,1 0 0,0 0-1,-1 0 1,1 0 0,0 0-1,-1 0 1,1 0 0,0 0-1,-1 0 1,1 0-1,-1-1 1,-64-15-350,62 15 344,-26-6 544,26 7-543,-57 7 1707,63-9-1641,5-2-2,0-1 0,1 2-1,0-1 1,0 1 0,0 0 0,0 1-1,0 0 1,1 1 0,16-1-1,6 1 88,51 5-1,-58 0-83,1 1 0,43 14 0,-6 0-20,86 26 4,-131-40-34,0-2-1,0 0 1,32 1-1,-47-4-8,14 0 3,0 0 1,20 4 168,9-1-2939,-56-10 2328,1-2 38,-4-3 112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29.535"/>
    </inkml:context>
    <inkml:brush xml:id="br0">
      <inkml:brushProperty name="width" value="0.35" units="cm"/>
      <inkml:brushProperty name="height" value="0.35" units="cm"/>
      <inkml:brushProperty name="color" value="#E71224"/>
    </inkml:brush>
  </inkml:definitions>
  <inkml:trace contextRef="#ctx0" brushRef="#br0">0 212 36,'4'0'218,"28"-7"142,-1-1 1,32-13-1,43-12-275,50 7-56,36-9-43,-164 27-94,-1-1-1,0-2 1,45-24-1,-70 34 15,1 0-126,17-7-212,-3-1 253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0.066"/>
    </inkml:context>
    <inkml:brush xml:id="br0">
      <inkml:brushProperty name="width" value="0.35" units="cm"/>
      <inkml:brushProperty name="height" value="0.35" units="cm"/>
      <inkml:brushProperty name="color" value="#E71224"/>
    </inkml:brush>
  </inkml:definitions>
  <inkml:trace contextRef="#ctx0" brushRef="#br0">1 54 100,'0'0'441,"14"12"242,-5-7-631,0-1 1,0 0-1,1-1 0,-1 0 0,1 0 1,0-1-1,-1 0 0,1-1 1,0 0-1,14 0 0,12-3 148,56-9 0,-26 2-40,-16-1-50,-38 7-88,-1 1 0,1 0 0,13 0-1,4-1-5,32-1 0,-43 4-15,-15 0 2,0-1 1,11-1 1,-11 1 2,0 1-2,67-11 48,-69 11-53,9-1 10,-8 0-9,0 0 0,-1-1-1,1 1 1,0 0-1,0 0 1,0 0-1,0 0 1,0 0-1,0 1 1,0-1 0,1 1-1,-1-1 1,4 1-1,9-5-101,0 2 0,1 0 0,-1 1 0,17 0 0,-29 2 8,-23-4-1861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0.644"/>
    </inkml:context>
    <inkml:brush xml:id="br0">
      <inkml:brushProperty name="width" value="0.35" units="cm"/>
      <inkml:brushProperty name="height" value="0.35" units="cm"/>
      <inkml:brushProperty name="color" value="#E71224"/>
    </inkml:brush>
  </inkml:definitions>
  <inkml:trace contextRef="#ctx0" brushRef="#br0">0 26 256,'0'0'2088,"2"-2"-2049,1-1-28,0 1-1,0 0 1,0 0-1,1 0 1,-1 0 0,1 0-1,-1 0 1,1 1 0,-1 0-1,1 0 1,0 0 0,0 0-1,0 0 1,-1 1 0,1-1-1,0 1 1,4 1 0,14-1 43,38 7 0,-52-5-35,109 26 233,-89-20-182,187 44 397,-189-47-413,1-1 1,-1-2-1,1 0 1,0-2-1,42-4 1,129-33 230,-80 19-182,-60 11-77,-50 6-22,11 1-4,42-7-3,19-4 22,-43 5-14,-4 1-9,1 1 1,-1 2 0,38 1 0,-34 1 3,-34 0 3,0 0-6,14 0 1,3 0 4,-3 0-2,-2 0-233,0 1 0,0 0 0,16 4 0,-28-4 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1.332"/>
    </inkml:context>
    <inkml:brush xml:id="br0">
      <inkml:brushProperty name="width" value="0.35" units="cm"/>
      <inkml:brushProperty name="height" value="0.35" units="cm"/>
      <inkml:brushProperty name="color" value="#E71224"/>
    </inkml:brush>
  </inkml:definitions>
  <inkml:trace contextRef="#ctx0" brushRef="#br0">0 137 172,'0'0'868,"19"-4"-567,-5 1-267,-11 3-11,0-1-10,35-4 6,-13 2-12,-1-1 1,27-8-1,112-38-57,-66 7-811,-91 40 653,11-6-17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2:32.835"/>
    </inkml:context>
    <inkml:brush xml:id="br0">
      <inkml:brushProperty name="width" value="0.05" units="cm"/>
      <inkml:brushProperty name="height" value="0.05" units="cm"/>
      <inkml:brushProperty name="color" value="#AE198D"/>
      <inkml:brushProperty name="inkEffects" value="galaxy"/>
      <inkml:brushProperty name="anchorX" value="9662.69727"/>
      <inkml:brushProperty name="anchorY" value="726.66949"/>
      <inkml:brushProperty name="scaleFactor" value="0.5"/>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3.535"/>
    </inkml:context>
    <inkml:brush xml:id="br0">
      <inkml:brushProperty name="width" value="0.35" units="cm"/>
      <inkml:brushProperty name="height" value="0.35" units="cm"/>
      <inkml:brushProperty name="color" value="#E71224"/>
    </inkml:brush>
  </inkml:definitions>
  <inkml:trace contextRef="#ctx0" brushRef="#br0">129 144 208,'-62'45'1329,"60"-43"-1279,-16 7 164,-4 3 140,-3-1 1719,39-14-2044,-11 3 36,0-1-28,31-2 77,-31 3-72,0 0-4,247 0 649,-236-1-651,1 0 0,26-7 0,12-1 5,-16 4 20,39-11 0,-12 3 13,-54 11-66,-9 2-7,31 1 10,-25 0-9,23-3 24,86-11 210,-113 13-214,37 0 52,-36 0-60,36 0 44,-36 0-46,99 10 248,-5-10 217,-95 0-372,16-4 107,31-9-34,-47 12-159,0 1-14,71-3 344,-71 3-289,0 0-27,31 0 97,-31 0-112,0 0-4,51-3 47,-51 2-40,1 1-11,113 7 83,-114-7-69,0 0-4,11 0 7,-11 0 47,0 0-24,51 0 654,-51 0-355,16 0-197,-5-3-142,-11 3 15,0-1-10,24-6 39,0-1 1,49-22 0,-63 25-14,0 0 0,1 0 0,14-2 0,-25 6-31,16-3 50,47-16 55,-63 19-98,-2 0-11,1 0 0,-1 0 1,1 0-1,-1 1 1,1-1-1,-1 0 0,1 0 1,0 1-1,-1-1 1,1 1-1,0 0 1,3-1-1,-3 1 1,-1 0 0,1 0 0,0-1 0,0 1 1,-1 0-1,1-1 0,0 0 0,-1 1 0,1-1 0,-1 0 0,1 0 0,2-2 1,19-4 47,27 3-14,-47 4-35,0 0-1,11-3 0,-8 2 1,28-7 4,12 6-6,10 2 14,-42 0-16,-11 0 29,0 0-26,11 0 3,-8 0-8,8 0 3,-11 0 0,0 0-11,1 0 7,-1 0 0,0 1 0,1-1 1,-1 1-1,0 0 0,0 0 0,0 0 1,1 0-1,-1 0 0,3 3 0,3 0 7,-1 0 0,1 0 1,0-1-1,15 3 0,-21-6 0,20 4-6,-9-4-2,-11 0 12,0 0-4,31 0 2,-31 0-4,0 0-2,11 0 3,-11 0 6,0 0-7,11 0-2,-11 0 62,2 1-56,35-12 6,-34 9-20,4-3 1,-7 4 5,0 1 5,11 0 2,-11 0 12,-1-1-14,6-4-2,-3 3-5,29-4 4,-31 6-5,20-4-20,-6 4 22,13 4-4,-21 4-5,-2-1 2,2 0 4,-1 1 2,5 13-1351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6.879"/>
    </inkml:context>
    <inkml:brush xml:id="br0">
      <inkml:brushProperty name="width" value="0.35" units="cm"/>
      <inkml:brushProperty name="height" value="0.35" units="cm"/>
      <inkml:brushProperty name="color" value="#E71224"/>
    </inkml:brush>
  </inkml:definitions>
  <inkml:trace contextRef="#ctx0" brushRef="#br0">0 18 124,'0'0'841,"11"-12"-573,0 8-309,-9 2-24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7.738"/>
    </inkml:context>
    <inkml:brush xml:id="br0">
      <inkml:brushProperty name="width" value="0.35" units="cm"/>
      <inkml:brushProperty name="height" value="0.35" units="cm"/>
      <inkml:brushProperty name="color" value="#E71224"/>
    </inkml:brush>
  </inkml:definitions>
  <inkml:trace contextRef="#ctx0" brushRef="#br0">8 0 68,'-8'11'219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7:37.879"/>
    </inkml:context>
    <inkml:brush xml:id="br0">
      <inkml:brushProperty name="width" value="0.35" units="cm"/>
      <inkml:brushProperty name="height" value="0.35" units="cm"/>
      <inkml:brushProperty name="color" value="#E71224"/>
    </inkml:brush>
  </inkml:definitions>
  <inkml:trace contextRef="#ctx0" brushRef="#br0">4 1 40,'-4'18'156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8:46.698"/>
    </inkml:context>
    <inkml:brush xml:id="br0">
      <inkml:brushProperty name="width" value="0.2" units="cm"/>
      <inkml:brushProperty name="height" value="0.2" units="cm"/>
    </inkml:brush>
  </inkml:definitions>
  <inkml:trace contextRef="#ctx0" brushRef="#br0">0 0 96,'0'0'716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8:52.349"/>
    </inkml:context>
    <inkml:brush xml:id="br0">
      <inkml:brushProperty name="width" value="0.2" units="cm"/>
      <inkml:brushProperty name="height" value="0.2" units="cm"/>
    </inkml:brush>
  </inkml:definitions>
  <inkml:trace contextRef="#ctx0" brushRef="#br0">0 692 260,'0'0'2977,"18"5"-1573,-11-4-958,-1 1 1,0-1-1,1 0 0,-1-1 0,9 1 1,-12-1-24,1 0-14,26 0 503,40 1 496,0-3 1,112-18 0,77-18 206,-98 17-890,-84 10-131,115-3 0,-189 14-541,1 0 2,385 0 1618,-302-3-1207,-83 3-414,0 0-6,66-2 158,100 4 20,192 53 226,-331-50-377,73 6 293,91 15 392,-179-23-706,0 0 1,0 0 0,18 8-1,-18-5-21,0-2 0,0 0 0,17 2 0,-12-4 8,-1 1-1,33 8 1,-46-9-30,-1-1 0,1 0 1,0 0-1,0-1 0,0 0 0,0 0 1,7-2-1,22 0 24,220 2 329,-237-1-248,-1-2 0,1 0 0,-1-1-1,0 0 1,18-9 0,2 1 164,3-1 19,-25 6-75,0 2 0,0 0 1,1 1-1,-1 1 0,33-2 0,-37 5-163,43-1 369,27-9 70,9 3-33,-69 5-334,42 2-1,-47 1-93,-1-1 1,22-2-1,-35 1-14,34-6 4,-23 6-13,0 0 1,0 0-1,15 2 1,28-2 65,-40-2-54,-1 2-1,1 0 1,21 1 0,-11 1-5,122-1 164,-146 0-174,1 0 1,85 1 26,114-3 71,-172 0-86,9-2 19,40-8 0,-43 5-18,43-3 26,-23-1-57,20 0-33,78-28 48,-144 36-9,10-1-5,10 4 1,-18-2 4,35 0 2,62-3-1,22-1-3,-65 4-2,84-14 0,-79 7 13,1 3 0,83 3 0,-145 3-7,128 7 29,-134-8-29,31 6 2,83 19 3,-38-16-10,-18-1 0,41 3 2,-44-9 8,-53-1-10,10 1 4,3 1-2,1-1-6,87 2 25,-61 5-24,-12-6 11,-4 0-6,54 10 0,-44-11 10,211-1 11,-222-1-22,58-13 1,-66 10 6,126-23 22,13 0-40,-50 10 10,-52 10 14,-38 4-9,-1-1 4,-3 1-3,-12 2 0,3-2-5,-6 3-4,1 0-4,11 0 9,-7 0-2,9 0-3,-9 0 3,11 0 4,20-1 7,-22 3-11,16 7 5,5-1-13,-4 1 11,-11-2-3,3 2 1,-4-1 2,43 13 2,-1 0-1,-41-18 0,-10-2 0,-1 1 0,1-1 0,-1 2 0,17 5 0,12 0 0,-32-6-2,0-1 1,1 0-1,-1 0 1,16-1 0,28 1-5,-38-1 7,-8 0-1,0-1 0,0 2 0,0-1 0,1 1 0,-1 0 0,6 1 0,96 9 16,-93-10-15,57 2-2,-31-3-2,3 0 9,-11 0-10,130-4 1,-110-1 8,65-11-2,-89 11-8,47-11 2,-25 2-20,106-33 26,-86 31-7,-62 14 4,34-2-18,-22 3 16,67 1 1,-64 0-11,37 0-54,98 12 1,-140-10 57,2-1 4,-1-1 2,12 0-1,-10-2 18,8-4 2,-18 4-15,0 0-2,0 0-1,0 1 1,24 1 0,-16 0-3,26 1 0,-40-1 1,-1 0 0,1 0 0,-1-1 0,1 1 0,6-3 0,26-4-7,-31 6 11,3-1-6,1 0-1,0 0 1,-1 1 0,1 1 0,18 1-1,37 2-43,-29-3 24,-25 2 27,1-2 2,46-9 7,-1-2-8,-53 11 0,1 0 1,0-1 0,0 0 0,0 0 0,0 0 0,10-5 0,-13 5-2,-1 0-6,12-2-3,2-3 4,-8 5-11,-1-1 0,0 1 0,0 0-1,1 1 1,-1 0 0,0 0 0,10 1 0,126 20-214,-131-20 217,0 0 0,0 0-1,16-2 1,41-1-27,51 6-379,-113-4 398,0 0-1,0 1 0,0 0 1,-1 0-1,9 3 0,25 6-10,-34-8 25,20 5 0,17 10-15,-41-16 19,0 1 1,1-1-1,-1 0 1,0 0-1,1 0 1,-1 0-1,1-1 1,-1 1-1,1-1 1,0 1-1,2-1 1,-2 0-1,1 0 1,-1 1-1,0-1 1,0 1-1,0 0 1,0 0-1,0 0 1,0 0-1,0 0 1,4 4-1,5 1 0,-5-4-2,0 1 1,0-1-1,1-1 1,-1 1-1,1-1 0,14 0 1,61 6 1,-53-3-2,17 7 2,-41-8 0,28 1 12,10 3 0,123 14-72,-88-20 9,-1-2 47,-55 1 7,-2-3-1,7-3 10,-5 4 0,2 2 4,-11 1-14,32-8 2,-23 3-10,0 1-1,27-2 0,-39 5 6,-1-1 0,0 0 1,15-4-1,11-3-6,-2 1 10,60-22 1,-74 22-4,16-8 3,-31 12-2,0 0 1,0 1 0,1 0 0,-1 0 0,1 1 0,6-2-1,-6 2-1,21-9 0,-22 6 1,29-3 6,-28 5-5,28-3 2,8 5 5,-13 0-2,52-5-1,-41-1 7,36-5 31,-66 8-45,32-4 9,-32 5-10,79-15-31,-49 18 33,69-2 36,-61-6-12,-46 7-23,13 0 0,0-2 1,0 1 0,18-6-1,7 6-9,-6 2 9,41-6 0,-32 1 10,-7-2-3,-22 6-5,16-4 2,-19 1-1,0-1 1,47-3 4,-52 8-8,27-6 3,20-6 4,-33 8-9,0 3-4,0-1 3,-6 0-3,0-1 0,23-5-1,-28 4 12,0 2 0,0-1 1,0 1-1,0 1 0,13 0 0,23-7 29,2 6-27,181-27 72,-186 25-56,-33 3-11,1 0 0,-1-1-1,15-3 1,22-6 58,-42 10-54,16-4 41,40 4-16,51 4-64,-35 5 41,-53-6 31,39 3-1,153-3 183,-158 1-239,130 3 270,-178-7-254,-1 0 0,1-1 0,-1-1 0,1 1-1,8-4 1,-5 2-3,0 0-1,0 0 0,0 2 0,1-1 1,14 2-1,60 3 68,106 18-1,-171-18-61,-15-2-15,1 0 0,-1 0 1,1 1-1,8 3 0,6 3 6,-20-7-5,40 6 36,-40-6-26,1-1-2,10 3 1,1 0-6,-4 0-3,-11-4-3,54 4-1,-33 0 12,60 11-16,-44-6 11,-31-5-1,16-3 11,6 0 7,17 3-14,-41-2 0,1-1-9,10 0 6,-1 1 0,1 0 1,0 1-1,-1 0 1,1 1-1,-1 1 0,13 5 1,5 1 4,197 40 6,-208-46-5,12 1 5,64 1 1,-48-7 4,1-1 1,65-13-1,-69 8-22,59-7-13,-78 12 9,16 3 4,-9-1 24,-30 0-14,1 0 2,12 0-6,1-3-8,-10 2 8,6-1-1,-10 1 4,1 1 3,13 0-4,2 0-2,185 0-60,-163-3 36,-38 3 18,37-3-25,-10 0 35,0 2 1,-1 1-1,1 1 1,-1 2-1,41 9 1,26 1 36,34 4 9,67 5-4,6-4-22,-159-11-11,-10 0-5,-23-6-5,44-2-2,-22 0-2,-29-1 1,-1 2-4,16-5-15,-6-1 16,1 3 4,-8 1-3,7-3 2,-7 3 3,5 0-3,-5 1-20,1 0 1,0 0 0,0 0-1,0 1 1,0 0-1,-1 1 1,1-1-1,0 1 1,0 1-1,10 2 1,-4 2 16,12 3 13,-22-9-11,19 5-11,-20-4 7,55 2-203,-54-3 185,34-3-172,-34 3 150,65-11-262,-10 12 180,84 12 1,50 9 111,-115-22 15,-74 0 4,21-1-8,-8-1 3,18 0 1,68-18-13,-62 9 2,1 0 7,-28 7 0,0 1-1,0 1 0,1 0 1,21-1-1,49-1 18,-37 4-11,-40 1 0,26-6 2,-26 3-2,23 1 2,-24 0-7,5-4 3,1-2 3,0 3-6,26 3 1,35-3 2,-66 4-5,22-7 4,-19 6 2,51 2-13,-54 0 11,30-6-5,-21 2 8,4 0 1,45-2 0,-22-1 7,-23 5-5,-3 0-9,-1-4 2,-10 4-2,25-2-12,-27 2 14,-1 0 0,1 0 0,0 0 1,0 1-1,0 0 0,0-1 0,0 1 1,4 1-1,59-1-16,-23-3 24,-4-4-27,-34 6 20,-1 0 0,0 0 0,1 0 0,-1 1 0,1 0 0,0 0 0,-1 0 0,6 1 0,6 1-1,471 5-596,-496-7 586,0 1-102,1-1 0,-1 0 0,1-1-1,-1 0 1,1 0 0,0 0 0,-1-1 0,1 0 0,-10-5 0,-19-9-2938,-44-28 1,67 36 1743,1-1 0,0 0 0,1-1 1,0 0-1,0-1 0,-12-16 1,-83-137-6962,73 116 7484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8:54.429"/>
    </inkml:context>
    <inkml:brush xml:id="br0">
      <inkml:brushProperty name="width" value="0.2" units="cm"/>
      <inkml:brushProperty name="height" value="0.2" units="cm"/>
    </inkml:brush>
  </inkml:definitions>
  <inkml:trace contextRef="#ctx0" brushRef="#br0">266 101 136,'0'0'4743,"1"1"-4703,-1 0-1,0 0 0,1 0 1,-1 0-1,1 0 1,-1 0-1,1 0 1,0 0-1,-1 0 1,1-1-1,0 1 1,0 0-1,0 0 1,-1-1-1,3 2 1,20 2 202,0 1 92,0-1 0,31 0 0,-18-6-110,0-2-1,0-1 0,-1-2 1,50-17-1,16-3 204,-29 5-156,-57 16-217,0 1 0,1 0-1,-1 2 1,1-1 0,25-1-1,1-2-5,-25 4-42,-14 3 3,10-3 217,-213 29-86,-44 8-100,148-20-21,68-8 10,-34 2 1,-5 0 77,-69 13 603,68-10-324,51-7-328,9-2-22,0-1 0,1 1 0,-1 1 0,1-1 0,-8 5 0,13-6-2,-11 5 210,4-2 286,17-9-373,-6 4-146,13-4 13,-4 0-24,0 1-146,1 1-1,0 0 1,0 1-1,23-1 1,4 2-2366,47-5 1,-35-1-1895,-47 6 3911,0 0 45,12-5 16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08.378"/>
    </inkml:context>
    <inkml:brush xml:id="br0">
      <inkml:brushProperty name="width" value="0.2" units="cm"/>
      <inkml:brushProperty name="height" value="0.2" units="cm"/>
    </inkml:brush>
  </inkml:definitions>
  <inkml:trace contextRef="#ctx0" brushRef="#br0">66 231 224,'0'0'3108,"4"0"-3043,29-3 126,-30 2-83,1 0-62,-4 1-54,1 0 1,-1 0-1,1-1 0,-1 1 0,1 0 0,0 0 0,-1 0 0,1-1 0,-1 1 0,1 0 0,-1-1 0,1 1 0,-1 0 0,0-1 1,1 1-1,-1-1 0,1 1 0,-1-1 0,0 1 0,1-1 0,-1 1 0,0-1 0,1 1 0,-1-1 0,0 1 0,0-1 0,0 1 1,0-1-1,1 1 0,-1-1 0,0 0 0,-1-1-24,0 0-1,0 0 1,0 0 0,0 0 0,0 1 0,0-1-1,0 0 1,0 1 0,-1-1 0,1 1 0,-1 0-1,-2-3 1,-44-29-707,46 32 678,-12-8-77,13 9 179,-3-4 203,-1 1 0,0 1 0,1-1 0,-1 0 0,-10-2 0,90-9 268,-43 10-358,-1-2 0,40-13 0,-47 12-46,39-7-1,-9 3-17,56-7 2,-37 7-65,51-1-26,-96 10-29,39 1 1,-41 1-59,-23 0 37,-26-6-4218,18 5 3964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08.848"/>
    </inkml:context>
    <inkml:brush xml:id="br0">
      <inkml:brushProperty name="width" value="0.2" units="cm"/>
      <inkml:brushProperty name="height" value="0.2" units="cm"/>
    </inkml:brush>
  </inkml:definitions>
  <inkml:trace contextRef="#ctx0" brushRef="#br0">0 201 208,'0'0'2932,"2"-3"-2795,1-3-72,1 0 0,0 0 0,1 1 0,0 0 0,0-1 1,0 2-1,0-1 0,1 1 0,-1-1 0,1 2 0,11-7 0,77-33 547,-91 42-600,49-18 129,0 2-1,2 2 0,0 3 1,0 3-1,71-5 1,-33 12-70,136 12 1,-100 0-100,-124-10 11,0 0-9,5 0 85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09.445"/>
    </inkml:context>
    <inkml:brush xml:id="br0">
      <inkml:brushProperty name="width" value="0.2" units="cm"/>
      <inkml:brushProperty name="height" value="0.2" units="cm"/>
    </inkml:brush>
  </inkml:definitions>
  <inkml:trace contextRef="#ctx0" brushRef="#br0">44 137 68,'0'0'502,"0"-3"-273,0-12 1057,2-2-663,8-7-187,-10 22-81,1 2-375,0-1 1,-1 1-1,1 0 0,-1-1 1,1 1-1,-1 0 0,1-1 1,0 1-1,-1-1 0,0 1 1,1-1-1,-1 0 0,1 1 1,-1-1-1,0 1 1,1-1-1,-1 0 0,0 1 1,1-1-1,-1 0 0,0 1 1,0-2-1,-8-8 19,-2-1-613,-1 0 0,-23-18 1,31 27 316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4:48.391"/>
    </inkml:context>
    <inkml:brush xml:id="br0">
      <inkml:brushProperty name="width" value="0.35" units="cm"/>
      <inkml:brushProperty name="height" value="0.35" units="cm"/>
      <inkml:brushProperty name="color" value="#E71224"/>
    </inkml:brush>
  </inkml:definitions>
  <inkml:trace contextRef="#ctx0" brushRef="#br0">21 47 188,'-20'-40'4079,"20"40"-4057,1-1-1,0 0 1,0 1-1,0-1 1,-1 1-1,1-1 1,0 1-1,0 0 1,0-1-1,0 1 1,0 0 0,0-1-1,0 1 1,0 0-1,2 0 1,17 5 90,1 1 1,-1 1-1,-1 1 0,1 1 1,-1 0-1,-1 2 1,28 19-1,46 25 447,0-6-30,-37-19-76,87 35-1,-72-40-235,34 13 147,110 25 0,-123-38-144,89 36 1,-127-42-90,46 19 62,73 24 57,-142-52-217,6 1 39,1-1 0,49 6 0,-4-9 158,109-6-1,-96-2-77,-86 0-128,-1 1-1,1-1 0,-1-1 0,0 0 1,15-5-1,8-1 73,-27 7-83,-1 0 0,48-22 126,-49 22-111,5-1-15,1-1 0,-1 0 0,0 0 0,0-1 0,0 1 0,7-6 0,-11 7-3,-1 0-4,1 1 1,0-1-1,-1 0 1,0 0-1,1-1 1,-1 1-1,0 0 1,3-4-1,17-16 20,22-1 30,-25 12-14,38-15 1,-26 8 4,-2 8-31,-27 9-8,0-1-2,24-14 16,-2 4-22,28-16-2,-11 0 7,30-26 28,-41 23 13,-24 25 678,-6 5-671,0 1 1,0-1 0,0 1 0,1 0-1,-1-1 1,0 1 0,0-1-1,0 1 1,0-1 0,0 0-1,-12 5-710,0 0 0,0 1 0,0 0 0,-19 13-1,20-12-343,0 0 1,0 0-1,0-1 0,-1 0 0,-23 5 0,-2 6-1061,27-11 1626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10.214"/>
    </inkml:context>
    <inkml:brush xml:id="br0">
      <inkml:brushProperty name="width" value="0.2" units="cm"/>
      <inkml:brushProperty name="height" value="0.2" units="cm"/>
    </inkml:brush>
  </inkml:definitions>
  <inkml:trace contextRef="#ctx0" brushRef="#br0">0 152 36,'0'0'781,"15"-27"964,-3 19-1572,1 2 1,-1 0-1,1 0 0,0 1 0,1 1 1,27-6-1,-11 6 169,1 0 0,40 1 0,164-8 1725,-123 14-1599,100-3 161,113-46 211,-322 46-819,47-14 318,-48 13-256,-4 4-193,-5 4-2,0 0 0,-1-1 1,0 0-1,0 0 0,-1-1 1,-10 6-1,-61 24-1649,38-22-214,-71 12 0,-24 7-228,109-22 1785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12.557"/>
    </inkml:context>
    <inkml:brush xml:id="br0">
      <inkml:brushProperty name="width" value="0.2" units="cm"/>
      <inkml:brushProperty name="height" value="0.2" units="cm"/>
    </inkml:brush>
  </inkml:definitions>
  <inkml:trace contextRef="#ctx0" brushRef="#br0">0 148 12,'0'0'1133,"2"-3"-956,1-3-102,0 0 1,0 0-1,1 0 0,0 1 1,0 0-1,1-1 0,-1 2 0,1-1 1,0 0-1,0 1 0,8-5 1,-2 3 43,0 0 1,1 0-1,0 1 1,0 0-1,18-4 1,3 3 214,0 0 0,0 2 0,57 1 1,-51 3-1,13-1 464,104 12 0,-85-2-174,142-3 1,-156-6-283,-8-1-101,-20 0-136,-1 1-1,0 1 0,0 1 0,45 10 0,-63-9-105,6 3 186,1-2 0,0 0 0,1 0 1,-1-2-1,24 1 0,-9-3 5,60-7 0,-76 4-187,4 0-2,-3 2-2,46-3 2,-7 4-44,48-6 85,-64 2-47,4 1-12,-3-1 11,-38 3-4,1 1 5,100 4 6,-100-5-2,25 5 10,-26-3-3,1-1-2,9 0-4,-10 0-4,0 0-2,14 0 6,0 0 6,-14 0-2,0 0-6,11 0 2,46-4 10,-57 4-13,0 0 7,11 0 3,-11 0-3,0-1-14,37-6-9,14 1 33,-41 0-9,-2 0 6,20 3 0,-28 2-7,18-9-3,-8 7 0,2 0 1,5 2-4,-3-2 5,-8 0 1,20 2-11,-27 1 7,20 1-1,79 5 1,-65-4 1,-20 2 13,-15-4-14,2 1 6,5-2 7,27 7 12,-9 0-31,-20-5 2,4 4 2,-7-4-1,0 1 6,11 2-3,-11-2-3,1-3 7,4 5-3,2 2 11,-8-5-4,1-1-6,1 2 4,18 11-18,-14-10 9,1 1 14,23 23-9,-27-25 3,5 1-2,0 1-10,19 3-5,-2-1 12,31-8 1,-38-4 70,-21 3-71,-1 1 0,0 0 0,0 0 0,0 0 0,-1 0 1,1 0-1,0 0 0,-1 1 0,1-1 0,-1 1 0,0 0 0,1 0 0,-1 0 0,-4-1 1,-31-9-14,-19-4 8,-3 1 1,38 10 4,-16-4-2,-5 2-17,23 6 17,3 3 2,11-3 2,-25 0 1,-42 5 20,35 1-13,-2-6-18,37 0 5,-1 1 0,-1 0 2,-27 1 8,23-3-10,7 2 2,-23 7 14,8-4 132,0-1 1,-1 0-1,0-1 0,-24-1 1,39-1-110,0 0-6,-11 0 6,11 0 1,-1 0-4,-18 0 176,1 0-1,-1-2 1,1-1 0,-1-1 0,-35-11 0,54 14-122,0 1-6,-27-9 151,27 7-158,0 1-8,-50-8 270,49 9-304,1-1-4,-10-1-4,9 1 0,1 0-1,-6 0-8,-15-3-3,1 1-1,0 1 1,-34 2 0,40 1-13,1 4 2,9-4 3,-6-1 3,6 0 2,-6 0 1,-71 4 72,80-4-71,0 0-4,-144 0 43,141 0-47,-21 0-4,10 1-2,-13 5-9,-5 4-3,20-6 15,-40 3 43,16-6-22,36-1-16,-20 0-2,8 3 7,8-3-5,-28 0 1,32 0 0,1 0 3,-30 0 86,29 0 31,1 0-68,-30 0 898,29 0-933,1 0-42,-8 2 825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13.957"/>
    </inkml:context>
    <inkml:brush xml:id="br0">
      <inkml:brushProperty name="width" value="0.2" units="cm"/>
      <inkml:brushProperty name="height" value="0.2" units="cm"/>
    </inkml:brush>
  </inkml:definitions>
  <inkml:trace contextRef="#ctx0" brushRef="#br0">0 119 100,'3'0'248,"14"0"718,-13 0-819,12 0-19,-12 0 138,-1 1-205,11 1-1,-11-1 64,0-1-58,179 31 1460,-148-24-1053,-15-3 457,0 0 0,28 0 0,74-11 841,-118 7-1652,137 0 1272,-136 0-1293,36 0 536,0 0-281,-36 0-242,37 0 104,-38 0-172,40 0 127,39 3 28,-79-3-183,50 0 199,-50 0-165,1 0 12,15 0 84,-1 0-1,0-2 1,1 0-1,-1-2 1,0 0-1,21-8 1,29-6 76,-65 17-194,0 1-2,11-3 3,-11 3 4,0-2 3,11-2-3,-11 2 0,16 1 80,47-18 153,-30 11-128,-33 8-113,0-2-5,7-2 0,-7 2-5,16-1 20,-5 3-33,-7 0 1,9 0-2,-12 0 9,36 0 19,-3 3 4,-34-3-34,0 1 3,11 1-2,-11-1 3,16 4 9,-9 0-9,-4-4 2,8-1 3,-11 0-3,0 1 0,18 8-6,-16-7 2,8 6 2,-8-6-4,11 2 4,0 2 0,-5 0 4,-6-4-3,5 0-4,-7-1 2,0 0-16,20 8 15,-21-8 3,-101-116-13016,85 100 12385,-1-3 25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25.094"/>
    </inkml:context>
    <inkml:brush xml:id="br0">
      <inkml:brushProperty name="width" value="0.2" units="cm"/>
      <inkml:brushProperty name="height" value="0.2" units="cm"/>
    </inkml:brush>
  </inkml:definitions>
  <inkml:trace contextRef="#ctx0" brushRef="#br0">0 0 88,'0'0'1524,"4"0"-1499,9 0 2,-10 0 118,12 6 32,-4 1-135,-9-5 3,13 7 164,32 27 489,-45-35-613,8 13 282,-7-11-283,0 0-1,-1 1 0,1-1 1,-1 1-1,0-1 0,0 1 0,0 0 1,-1 0-1,1 0 0,-1 0 1,0 1-1,0-1 0,0 0 1,-1 0-1,0 1 0,0 6 0,0-11-152,0 1 1,0 0-1,-1-1 0,1 1 0,0 0 0,0-1 0,-1 1 0,1 0 0,-1-1 0,1 1 0,-1-1 0,1 1 0,-1-1 0,1 1 0,-1-1 0,1 1 0,-1-1 0,1 1 0,-1-1 0,0 0 1,1 1-1,-1-1 0,0 0 0,1 0 0,-1 0 0,0 1 0,1-1 0,-1 0 0,0 0 0,0 0 0,1 0 0,-1 0 0,0 0 0,1 0 0,-1 0 0,0-1 0,0 1 0,-1 0-24,1 0-1,-1 0 1,1-1-1,-1 1 0,1 0 1,-1-1-1,1 1 1,-1-1-1,1 1 0,0-1 1,-1 0-1,1 1 0,0-1 1,0 0-1,0 0 1,-1 0-1,-1-2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28.902"/>
    </inkml:context>
    <inkml:brush xml:id="br0">
      <inkml:brushProperty name="width" value="0.2" units="cm"/>
      <inkml:brushProperty name="height" value="0.2" units="cm"/>
    </inkml:brush>
  </inkml:definitions>
  <inkml:trace contextRef="#ctx0" brushRef="#br0">0 300 60,'0'0'5206,"14"-8"-3627,-11 6-1437,-1 1 0,0-1 0,1 1 0,0-1 0,-1 1 1,1 0-1,0 0 0,-1 0 0,1 1 0,0-1 0,0 1 1,0 0-1,0-1 0,0 1 0,0 0 0,-1 1 0,1-1 1,0 0-1,0 1 0,0 0 0,0-1 0,-1 1 0,1 0 1,0 1-1,4 1 0,3 2 127,1-1 0,-1-1-1,1 0 1,18 3 0,-17-5-125,45 7 1081,1-3 0,74-2 0,-100-4-906,-5 3 29,44 6 1,4 0 65,-24 0 48,-35-5-380,33 4 273,30 7 60,-49-8-252,-1-2-1,1-1 1,33-1-1,273 5 396,-175-10 225,-158 3-737,1 0-6,161 0 896,-114 2-758,-31-1-113,-1 0 1,35-5-1,-51 4-32,37-7 277,-36 6-224,82-9 703,161 3 0,-216 7-754,20-3 293,59-12 1,-44 9-184,-57 4-136,0 0-1,0 1 1,-1 1 0,1-1-1,0 1 1,14 2 0,18 0 25,-8-2-5,1-3 0,42-8 1,-39 7-12,2-2-10,-22 3-2,0 1 0,0 0-1,21 1 1,-16 0 1,0-1 0,22-5 0,11-1 23,19-10 17,-54 17-17,-1-1 1,28-6-1,13-2 80,-35 8-8,1 1 1,-1 1 0,0 2 0,0 0 0,0 1-1,32 10 1,-35-8 24,0-1 0,40 3 1,16 3-53,-58-7-44,37 3 0,11-2 2,32-3 26,-76-2-26,1 1 0,39 4 1,-61-3-17,254-1 812,-254 0-796,0 0 3,219-4 505,-219 4-529,1 0 6,38 0 120,53-6-1,-92 5-118,62-2 110,-47 2-105,0 0 0,0 1 1,32 4-1,-40-2-7,0-1 0,0-1-1,18 0 1,18 1 29,42 2 94,-85-2-118,2-1-7,274 0 235,-250-2-234,53-9-1,-29 2 15,-7 1-15,-6 1 10,0 2-1,63 0 0,-95 5-19,0-2-5,0 2-1,0-1 1,0 1-1,1 0 1,-1 1-1,0-1 1,0 2-1,11 2 1,-17-3 0,28 6 17,1-1-1,39 4 1,-4-2 4,-21-2-14,-5-8-2,131 6 10,17-1 27,-171-3-31,46 0 9,-26 3 3,-34-2-17,0-1 3,4 2-7,-2 0 2,0-1-1,1 0 1,-1 0-1,0-1 0,0 1 1,1-1-1,7-1 1,138 4 15,-88-8 4,-35 1 11,54-1 0,-38 5-25,-3-1-2,-21-1 0,1-2-1,-1-1 0,0-1 1,0 0-1,23-12 0,-40 17 2,1 1 2,57 7 8,-55-7-16,15 2 6,0 0 1,0-2-1,34-3 1,-29-1 13,51 0-1,-9 1 1,-60 2-17,7 1-2,0 0 0,0 0 0,0 2 0,-1 0 0,1 1 0,14 4 0,-23-6-3,14 5 1,49 9 0,-59-13 2,36 0 18,-35-2-15,28 3 5,-5-8 4,-3 0-14,-10 2-4,-9 2 2,22-1-11,27 4 2,-40-1 14,43-1 9,48 3 33,-94-1-45,-9 0 5,0-1 0,1 0-1,-1 0 1,12-1 0,-15 0 3,72 0 0,-38 1-4,-26-3-5,16-4-4,-25 3 4,32-1 11,24-4 13,-12-1-46,1 2 0,79-2-1,-116 9 16,-12 0 6,36-7-8,20-4 26,-37 7-10,84-32 32,-88 31-33,-6 1-12,-10 4 4,30-5-7,-6 3 6,-13 2 2,-1-1-1,1-1 1,-1 1 0,0-2-1,12-3 1,12-2-9,-10 2 19,-15 3-3,1 1-1,0 0 1,14-1 0,-18 2 2,91-12-84,-55 11 14,12 3 26,-39-1 35,1 0 8,0-1 0,0 0 0,0-1 0,27-8 0,-5 3-1,-9-2-2,2 4-3,63-2-4,176-19 25,-190 16 1,84-13 16,-136 19-37,-26 3-2,27-9 4,-15 5-5,-9 3-2,6 0 1,-5 1-2,11-2 9,3 3-1,3 0-3,62 0 11,-62 0-12,-2 3 1,26-1 6,-10-4-3,7-1-3,-19 2 3,1 0 0,-1 2-1,0 1 1,38 7 0,65 6 11,-107-12-15,40 5-5,-1 3 0,110 35 0,-117-28 5,110 22 0,-143-37 0,18 2 1,-25-6 1,6 0 5,0 0-1,0-2 1,26-6 0,-23 5-5,103-15-1,-105 17-2,4 1 1,12-2-3,-24 2 2,27 2-1,89-5-5,-111 4 9,3-3 3,0 3-3,0 0-2,-4 0-2,0 1 0,0 1-1,0 0 1,22 7 0,-24-5 1,24 6 4,-34-8-2,0-1 0,1 0 0,-1 0 0,0 0 0,1-1 0,-1 1 0,8-1-1,5 1 1,-1 0 0,19-2-1,12 2 2,0 3 0,83 17-1,26 20-2,-63-19 0,-63-14 1,0 2 1,49 23-1,-75-31 1,0 1 0,1-1 0,-1 0 0,0 0 0,1-1 0,-1 1 0,8 0 0,0 1 2,25 2-2,8 0-1,-32-2 0,37 4-4,-30-5 2,0 0 1,34 10-1,-3-2-5,54 14-70,-102-23 70,0-1-5,10 3 10,-9-3 21,-1 0-23,10 0 4,-6 0 5,6 0-3,-9 0 2,-1 0 3,10-3-4,37 2-2,12-2-12,10-6 15,-27 3-13,1 2 0,47 2-1,-89 2 6,-2 0 3,6 0 1,-8 0-59,1 0 0,-1 0 0,1 0 0,0 0 0,-1 0 1,1 0-1,-1 0 0,1 0 0,0 0 0,-1 0 0,1 0 0,-1 0 0,1 0 0,0-1 0,-1 1 0,1 0 0,-1 0 1,1-1-1,-1 1 0,1 0 0,-1-1 0,1 1 0,-1-1 0,1 1 0,-1 0 0,1-1 0,-1 1 0,0-1 0,1 1 0,-1-1 1,0 1-1,0-1 0,1 0 0,-1 1 0,0-1 0,0 1 0,0-1 0,0 1 0,1-1 0,-1 0 0,0 1 0,0-2 1,-11-29-5454,4 16 3858,0 2-501,-5-14 211,13-63-13600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32.366"/>
    </inkml:context>
    <inkml:brush xml:id="br0">
      <inkml:brushProperty name="width" value="0.2" units="cm"/>
      <inkml:brushProperty name="height" value="0.2" units="cm"/>
    </inkml:brush>
  </inkml:definitions>
  <inkml:trace contextRef="#ctx0" brushRef="#br0">1 440 184,'0'0'2476,"14"-12"-1550,-6 7-257,1 1 0,0 0 1,0 0-1,0 1 0,1 0 1,18-2-1,-11 3-229,0 0-1,1 2 1,-1 0 0,0 1-1,25 5 1,-9-1 289,0-3 0,45-1 0,-50-1-416,86 1 1044,164-6 619,-186-14-1510,20-11-50,28-6-9,-119 33-336,-1 2-1,0 0 1,28 3 0,6 0 198,82 9 444,12 0-339,169-11 649,-278-1-885,-19 0-93,0 2 1,29 3-1,-20-1 45,-1-1 0,1-1 0,0-1 0,0-1 0,51-10 0,-77 10-53,186 1 973,-109-4-658,-77 4-317,1 0-5,9 0 4,-10 0-5,1 0-2,40-6 277,0 1 0,45 2 0,-49-3-189,-37 5-101,0 0-5,8-4 1,-9 4-2,2 1-10,12 0 2,4 3 3,0 1-3,11 3 6,-24-7-4,20 0 4,102 5 14,-80-1-9,-1-3 0,1-1 0,60-9 0,-100 7-6,-6 2-4,29 1 3,15-1 7,53 0 34,-86 0-38,20 1 26,0-2-1,0-1 0,0-1 0,57-14 0,-61 10 0,-1 1-1,1 1 1,35 0 0,-32 3-7,31-1 81,-48 3-82,-12 0 12,33 0 190,10-1 176,25 1-97,76 2-103,-8 0-91,-40 9-61,-75-9-27,-1-1 0,25-3 0,-11 1 8,78-10 100,-98 13-95,0 0-1,0 1 0,-1 0 1,26 9-1,-27-6 25,1-2-1,-1 0 1,1-1-1,24 2 1,40-3 66,-50 0-85,1-2-1,-1-1 1,38-5-1,-52 3-25,1 2-1,24 0 1,-24 1 3,-1 0-16,70 4-6,-54-4 16,-30 0-17,1 0 9,77 0 21,-72 0-16,-3 0-4,27-7 13,7 0-5,3 7 4,41 3-40,-80-4 22,4 1 1,-1-1-1,0-1 1,1 1-1,-1-1 1,8-3-1,2 0 6,23-3 1,127-17 18,-155 23-27,-1 0-1,1 1 1,15 0 0,-1 0-8,-7-3 8,0 2-1,0 0 1,30 2 0,-26 0 2,0 0 3,18 1 1,34-5-8,-38 1 12,10-1-14,-18 2 7,15 0-1,-12 2 2,11 0-1,-23 1 0,0 1 0,0-1 0,0-1 0,0 0 0,0 0 0,0-1 0,-3-1 2,-10 1 3,16 1-4,-21 0 1,33-7-22,-15 3 18,6-2-2,-24 5 4,50-2 4,52-8 10,-44 3 4,-48 8-19,-9 0 0,1 0 0,0 0 1,0 0-1,0-1 0,0 0 1,0 0-1,0 0 0,-1 0 1,8-3-1,-8 3-3,1 1-2,16 1 4,7 6-2,34-8-2,-41 1 4,0 3 0,-3 0 5,-6 1 6,13-3-8,-19-1 0,-2 0 7,1 0-2,9 0 2,-10 0-10,17 0 18,-7 0-4,-10 0-4,1 0-4,34 2 12,8-4 8,-9 2-28,-34 0-3,1 0 2,9 0 0,2-1 8,-3 1 3,0 1 0,0 0 0,24 5 0,-20-3-10,1 0 4,-3 0 7,13-1 0,3-2 9,26 0-1906,-60-18-112,-44-108-11574,42 108 11425,-26-22-4658,26 33 6007</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33.468"/>
    </inkml:context>
    <inkml:brush xml:id="br0">
      <inkml:brushProperty name="width" value="0.2" units="cm"/>
      <inkml:brushProperty name="height" value="0.2" units="cm"/>
    </inkml:brush>
  </inkml:definitions>
  <inkml:trace contextRef="#ctx0" brushRef="#br0">34 30 248,'0'0'1642,"-34"-23"4766,45 19-6343,-8 2-11,1 2-2,144 4 557,124-3 975,-229-5-1407,-1 2 0,1 2-1,71 10 1,-92-5-139,0 1 0,-1 1 1,25 12-1,-43-18-12,29 6 64,-28-7-70,-1 1-10,10 1-4,-9-1 0,9 1 2,-9 0-1,1-1-1,0 0 0,0 0 0,-1-1 0,1 0 0,0 1 1,5-2-1,-6 1 14,-64-46-10931,55 44 10765,2 0-319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34.225"/>
    </inkml:context>
    <inkml:brush xml:id="br0">
      <inkml:brushProperty name="width" value="0.2" units="cm"/>
      <inkml:brushProperty name="height" value="0.2" units="cm"/>
    </inkml:brush>
  </inkml:definitions>
  <inkml:trace contextRef="#ctx0" brushRef="#br0">1 0 268,'0'0'2029,"2"1"-1968,14 6 124,1-1 0,-1-1 0,1-1 1,0 0-1,26 2 0,-37-6-127,-1 0-1,0 1 1,0 0-1,0 0 1,8 3-1,15 4 235,30 1 156,-25-5-192,0 2-1,0 1 0,43 16 1,6 5 202,-16-20-50,-50-6-163,-1-1 0,0 0 1,1-2-1,-1 1 0,19-4 0,42-2 343,-63 7-533,0 1-1,0 0 1,0 0 0,19 8 0,-27-9 692,-57-5-9841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35.181"/>
    </inkml:context>
    <inkml:brush xml:id="br0">
      <inkml:brushProperty name="width" value="0.2" units="cm"/>
      <inkml:brushProperty name="height" value="0.2" units="cm"/>
    </inkml:brush>
  </inkml:definitions>
  <inkml:trace contextRef="#ctx0" brushRef="#br0">1 151 140,'0'0'1872,"2"-2"-1852,8-10 980,-7 12-912,178-14 1218,43 10 465,11-3-676,-202 7-1050,-29 0-27,0 0-4,12 0-1,-12 0 48,-1 0-51,27 6 30,-20-6 1884,-23 0-1349,-73-3-1592,-155-50-3772,106 16 2373,47 13 1245,84 23 888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35.811"/>
    </inkml:context>
    <inkml:brush xml:id="br0">
      <inkml:brushProperty name="width" value="0.2" units="cm"/>
      <inkml:brushProperty name="height" value="0.2" units="cm"/>
    </inkml:brush>
  </inkml:definitions>
  <inkml:trace contextRef="#ctx0" brushRef="#br0">1 109 200,'0'0'1776,"3"0"-1702,68 1 187,95-3 411,-131-4-362,1-1 0,64-21-1,-7 1 147,-43 13-258,-29 7-83,0 2-1,0 0 1,1 1 0,27 0-1,-45 4-4,0 0-72,12 0-4,-12 0 187,-1 0-160,30 0 456,-29 0 3,14 4-243,-17-4-256,-1 0-1,0 0 0,0 0 1,1 0-1,-1 0 0,0 0 1,1 1-1,-1-1 0,0 0 1,0 0-1,1 0 1,-1 0-1,0 0 0,1 0 1,-1 1-1,0-1 0,0 0 1,0 0-1,1 0 0,-1 1 1,0-1-1,0 0 0,0 0 1,1 1-1,-1-1 0,0 0 1,0 0-1,0 1 0,0-1 1,0 0-1,0 1 1,0-1-1,0 0 0,1 0 1,-1 1-1,0-1 0,0 0 1,0 1-1,0-1 0,-1 0 1,1 1-1,0-1 0,0 0 1,0 1-1,-20 11 526,-7 0-453,25-11-78,-2-1-6,0-1-7,-28 6-7,-44 13 4,40-10 1,-34 11-485,68-17 335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4:50.642"/>
    </inkml:context>
    <inkml:brush xml:id="br0">
      <inkml:brushProperty name="width" value="0.35" units="cm"/>
      <inkml:brushProperty name="height" value="0.35" units="cm"/>
      <inkml:brushProperty name="color" value="#E71224"/>
    </inkml:brush>
  </inkml:definitions>
  <inkml:trace contextRef="#ctx0" brushRef="#br0">1 702 100,'0'0'2577,"1"3"-2538,25 46 68,2-2 1,2-1-1,36 43 0,203 282 324,-253-344-387,-1 0 1,16 54 1981,-57-126-1238,4-14-730,2 0-1,-21-115 0,-1-5 4,7 81-13,-3 1 0,-82-145 0,82 171-46,20 34-16,2 0 1,1-1-1,-16-67 1,31 102 2,0 0 3,0-30-12,0 29 12,0 1 4,4-11 0,-3 10 4,1 0-1,-1 0 0,1 0 1,0 1-1,0-1 0,0 0 1,0 1-1,0-1 0,1 1 0,0 0 1,-1 0-1,1 0 0,1 0 1,-1 0-1,0 1 0,1 0 1,-1-1-1,1 1 0,-1 0 1,6-1-1,11-7 7,-16 7-7,0 1 0,0-1 0,1 1 0,-1 0 0,1 0 0,-1 1 0,1 0 0,0-1 0,-1 1 0,8 0 0,7-1 7,62-9 7,23-4-7,-37 8-15,-35 2 9,-1 2 1,1 1-1,0 2 1,34 4-1,-41-1-1,7 0-16,0 2 0,-1 1 0,1 1 1,-1 1-1,0 2 0,31 15 0,-49-18-22,6 3-173,0 0 0,0 1-1,-1 0 1,0 2 0,-1 0 0,16 17-1,-23-21-199,-2 11-1150,-20-3-545,11-17 2071,0 1 1,0-1-1,1 0 0,-3 1 1,-13 2-370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2.747"/>
    </inkml:context>
    <inkml:brush xml:id="br0">
      <inkml:brushProperty name="width" value="0.2" units="cm"/>
      <inkml:brushProperty name="height" value="0.2" units="cm"/>
    </inkml:brush>
  </inkml:definitions>
  <inkml:trace contextRef="#ctx0" brushRef="#br0">3 11 124,'-1'1'317,"1"0"-211,0-1-1,-1 1 1,1-1 0,0 1-1,0-1 1,0 1-1,0 0 1,-1-1 0,1 1-1,0-1 1,7 12 2535,-7-11-2535,1-1-1,-1 0 1,1 0 0,-1 1-1,1-1 1,-1 0 0,1 0-1,0 0 1,37 11-54,-21-8 464,64 15 468,-57-14-695,49 14 0,-47-11-199,1-1-1,-1-2 0,51 2 0,-47-4-64,-5-1-318,1-1 0,-1-1-1,0-1 1,0-1 0,0-2 0,0 0-1,-1-2 1,0 0 0,42-20-1,-64 26 97,-1-1-1,1 0 1,0 1-1,0-1 1,-1 0-1,1 0 1,-1 0-1,1-1 1,-1 1-1,0 0 1,0 0-1,0-1 1,0 1-1,-1 0 0,1-1 1,-1 1-1,1-1 1,-1 1-1,0-1 1,0 1-1,0-4 1,0 2-172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3.188"/>
    </inkml:context>
    <inkml:brush xml:id="br0">
      <inkml:brushProperty name="width" value="0.2" units="cm"/>
      <inkml:brushProperty name="height" value="0.2" units="cm"/>
    </inkml:brush>
  </inkml:definitions>
  <inkml:trace contextRef="#ctx0" brushRef="#br0">20 53 216,'0'0'1880,"-3"0"-1795,-14 0 1886,19-1-1835,6-5-45,0 0 0,0 1 0,1 0 0,-1 1 0,1 0 0,0 0 0,1 1-1,-1 0 1,0 0 0,1 1 0,-1 0 0,11 0 0,23-1 389,63 4 1,-43 1-130,257-2 378,-311 0-738,0 0 1,-1 0 0,1 1-1,0 0 1,0 1 0,8 2-1,13 3-216,-21-5-211,8 2-145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3.644"/>
    </inkml:context>
    <inkml:brush xml:id="br0">
      <inkml:brushProperty name="width" value="0.2" units="cm"/>
      <inkml:brushProperty name="height" value="0.2" units="cm"/>
    </inkml:brush>
  </inkml:definitions>
  <inkml:trace contextRef="#ctx0" brushRef="#br0">0 1 272,'0'0'2206,"4"1"-2106,39 3 1015,89-1 0,-81-4-719,324 16 1499,-344-11-1824,53 13-1,-23-3-95,-16 4-345,-43-17 228,10 3-81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4.228"/>
    </inkml:context>
    <inkml:brush xml:id="br0">
      <inkml:brushProperty name="width" value="0.2" units="cm"/>
      <inkml:brushProperty name="height" value="0.2" units="cm"/>
    </inkml:brush>
  </inkml:definitions>
  <inkml:trace contextRef="#ctx0" brushRef="#br0">3 1 80,'0'0'110,"0"1"0,-1-1 0,1 1 1,0 0-1,-1-1 0,1 1 0,0-1 0,0 1 0,0 0 1,0-1-1,0 1 0,-1 0 0,1 0 0,0-1 0,1 1 1,-1 0-1,0-1 0,0 1 0,0 0 0,0-1 0,1 2 1,6 1 54,0 0-1,0 0 1,0-1 0,1 0 0,-1-1 0,12 2 0,-16-3 34,2 0 6,50 0 762,117 3 1247,128 16-608,-116 3-1315,-120-12-287,-3-7-81,-58-3 32,1 1-16,-22-38-7334,11 32 7134,0 0 0,-9-4 0,-4 0-150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4.826"/>
    </inkml:context>
    <inkml:brush xml:id="br0">
      <inkml:brushProperty name="width" value="0.2" units="cm"/>
      <inkml:brushProperty name="height" value="0.2" units="cm"/>
    </inkml:brush>
  </inkml:definitions>
  <inkml:trace contextRef="#ctx0" brushRef="#br0">0 0 104,'0'0'3632,"4"1"-3487,9 1 3,-10-1 1,1-1-7,29 0 211,1 1 0,-1 2 1,0 1-1,38 10 1,11 7 116,0-3 0,86 8 0,-4-2-311,-136-17-298,0 1 0,54 23 0,-80-30-44,-33 13-6310,26-14 6146</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5.329"/>
    </inkml:context>
    <inkml:brush xml:id="br0">
      <inkml:brushProperty name="width" value="0.2" units="cm"/>
      <inkml:brushProperty name="height" value="0.2" units="cm"/>
    </inkml:brush>
  </inkml:definitions>
  <inkml:trace contextRef="#ctx0" brushRef="#br0">0 66 88,'0'0'1761,"2"-1"-1648,11-8-16,1 1-1,-1 0 1,1 2-1,1-1 1,-1 2-1,1 0 1,0 0-1,0 2 1,1 0-1,30-2 1,-3 7 171,0 2 1,0 1-1,0 3 1,-1 1 0,55 20-1,-31-15 161,-41-10-161,35-1-1,14 2 164,83 23 210,-147-28-622,16 7-3,-10-3-9,-13-4-1,1 1-8,3 0 2,5 1-6,0 0-1,1-1 1,16-1 0,-26 0 1,-33-19-6039,28 17 5693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5.898"/>
    </inkml:context>
    <inkml:brush xml:id="br0">
      <inkml:brushProperty name="width" value="0.2" units="cm"/>
      <inkml:brushProperty name="height" value="0.2" units="cm"/>
    </inkml:brush>
  </inkml:definitions>
  <inkml:trace contextRef="#ctx0" brushRef="#br0">0 0 296,'0'0'1788,"3"1"-1661,34 22 245,-27-16-220,1 0 0,-1-1 0,1 0 0,0-1 0,12 4 0,36 8 507,-12-3 246,91 14-1,-106-24-595,-1-2 1,1-2-1,61-6 0,24-15 20,-114 20-321,1 1-2,16 0-4,80 0 18,-83 0-21,23-3-62,-37 2 38,1 1-4,29-6-96,-30 5 64,1 1-77,17-3-266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6.558"/>
    </inkml:context>
    <inkml:brush xml:id="br0">
      <inkml:brushProperty name="width" value="0.2" units="cm"/>
      <inkml:brushProperty name="height" value="0.2" units="cm"/>
    </inkml:brush>
  </inkml:definitions>
  <inkml:trace contextRef="#ctx0" brushRef="#br0">0 1 240,'0'0'1826,"20"4"-1320,73 9 428,-30-4-227,-35-5-2,48 12 1,-50-10-214,0-1 0,1-2 0,42 1 1,44 0 67,-95-3-508,1 2 0,-1 0 0,0 1 0,0 0 1,26 11-1,35 9 75,8-10 57,-85-14-172,21 4 22,16 0-10,-25-4-15,0 0-1,0 2 0,15 2 0,10-2 1,2-3 15,-38 1-20,0 0 0,31 0-4,-31 0-8,20 4-152,-17-3 1165,-51-17-10607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6.873"/>
    </inkml:context>
    <inkml:brush xml:id="br0">
      <inkml:brushProperty name="width" value="0.2" units="cm"/>
      <inkml:brushProperty name="height" value="0.2" units="cm"/>
    </inkml:brush>
  </inkml:definitions>
  <inkml:trace contextRef="#ctx0" brushRef="#br0">0 1 4,'0'0'40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47.564"/>
    </inkml:context>
    <inkml:brush xml:id="br0">
      <inkml:brushProperty name="width" value="0.2" units="cm"/>
      <inkml:brushProperty name="height" value="0.2" units="cm"/>
    </inkml:brush>
  </inkml:definitions>
  <inkml:trace contextRef="#ctx0" brushRef="#br0">0 0 124,'15'5'267,"0"0"-1,0-1 1,0-1 0,1-1 0,-1 0-1,1-1 1,17 0 0,50 5 250,66 9 303,-116-10-715,215 39 207,-210-32-324,16 4-61,-51-15 42,44 18-555,-10-2-2122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4:51.924"/>
    </inkml:context>
    <inkml:brush xml:id="br0">
      <inkml:brushProperty name="width" value="0.35" units="cm"/>
      <inkml:brushProperty name="height" value="0.35" units="cm"/>
      <inkml:brushProperty name="color" value="#E71224"/>
    </inkml:brush>
  </inkml:definitions>
  <inkml:trace contextRef="#ctx0" brushRef="#br0">728 609 220,'-3'-12'232,"-2"0"0,0 0 0,0 1 0,-1 0 1,0 0-1,-1 1 0,0-1 0,-14-14 0,15 18-147,-5-5 13,-1 1 0,0 1 0,-1 0 0,0 0 0,-1 1 0,-27-13 0,-7-6 107,-7-6 51,-130-87 507,127 83-603,39 27-129,1 0 0,1-2 0,0 0-1,1 0 1,0-2 0,-14-17 0,5 9-7,-11-24-88,38 46 61,1 1 3,0-1-1,-1 0 1,1 1-1,0 0 1,0 0-1,-1 0 1,1 0-1,0 0 1,0 0-1,0 1 1,-1-1-1,1 1 1,0 0-1,-1-1 1,1 1-1,0 1 1,-1-1-1,4 3 1,0-1 1,7 5 2,38 34 10,-26-22-6,-6-4 2,1-2 1,37 21-1,-28-17 2,0 1 0,-1 2 0,25 24 0,72 78 59,-66-63-56,105 124 43,-147-166-46,-8-7-4,0-1 1,-1 2-1,0-1 0,12 25 0,-19-34-3,0 0 1,-1-1 0,0 1 0,0-1 0,0 1 0,1-1 0,-1 0 0,1 1 0,-1-1 0,1 1 0,-1-1 0,1 0 0,0 0 0,1 2 0,-1-1-3,0-1 0,0 0 0,0 1 1,0 0-1,-1-1 0,1 1 0,0-1 0,-1 1 1,0 0-1,1 0 0,-1-1 0,0 1 0,0 3 0,-3 36 40,-2 0 0,-3 1 0,-1-2 0,-23 66 0,17-64 153,-1 0 1,-32 54-1,-26 49 813,57-104-918,1 4-63,8-20-22,8-21-4,0-1-3,-3 0-53,1 1 5,0 0 0,1-1 1,-1 1-1,1 0 0,0 0 0,0 0 0,0 0 0,-1 8 0,1-5-90,-1 5-271,-4 23-792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54.343"/>
    </inkml:context>
    <inkml:brush xml:id="br0">
      <inkml:brushProperty name="width" value="0.2" units="cm"/>
      <inkml:brushProperty name="height" value="0.2" units="cm"/>
    </inkml:brush>
  </inkml:definitions>
  <inkml:trace contextRef="#ctx0" brushRef="#br0">13 861 52,'-12'-20'9952,"13"19"-9737,17-8 1834,32 3-892,135 15 2590,-102-3-2453,427 2 4999,-337-9-4836,-106 4-663,112 20-1,-28-2 370,-69-11-710,-27-3-249,59 1 0,-67-10-103,0-1-1,-1-2 0,0-3 0,48-13 0,6 2 39,49-1 28,-25 5-22,-104 12-96,1 1 0,37 2-1,-26 1 4,31-2 62,15 0 104,108 13 0,-17 11 15,-140-19-193,16 3 190,65 3-1,-48-10-27,112-3 100,-70-2-302,-63 2 0,27 0 0,-4-1 0,-31 2 0,-32 2 0,53-9 0,53-6 0,-50 5 0,-34 5 0,161-22 0,-164 26 0,0-2 0,-1-2 0,-1-1 0,0 2 0,0 0 0,80-24 0,-87 25 0,0 0 0,0 1 0,22-3 0,-18 4 0,-1-1 0,-1-1 0,16-4 0,40-12 0,-57 17 0,0-2 0,23-9 0,-8 3 0,34-9 0,-52 17 0,31-15 0,-34 14 0,3 0 0,28-8 0,-19 6 0,-1-2 0,-1 1 0,0 1 0,0-2 0,1 1 0,2 1 0,16-7 0,-29 8 0,1 1 0,-1 1 0,0-1 0,1 1 0,-1 0 0,13-1 0,21-6 0,-34 6 0,47-7 0,-46 9 0,20-6 0,-22 4 0,-3 2 0,0 0 0,0 0 0,0 0 0,1 0 0,-1 1 0,0-1 0,0 1 0,0-1 0,1 1 0,-1 0 0,0 0 0,0 0 0,3 0 0,13-1 0,1-3 0,1-2 0,0 2 0,0 1 0,1 2 0,1-2 0,-1-1 0,-1 1 0,0-1 0,5 1 0,-21 4 0,2 1 0,39-9 0,-25 3 0,0 1 0,1 0 0,1 2 0,0 1 0,0 0 0,-1-1 0,-1-4 0,-16 4 0,1 0 0,-1 0 0,1 0 0,-1 1 0,1 0 0,-1 0 0,7 0 0,31 0 0,26-4 0,-28 1 0,-19 1 0,1-3 0,-1 3 0,-1 0 0,1 1 0,1 1 0,0 0 0,0 0 0,-1 0 0,-1 0 0,1 0 0,1 0 0,-1 0 0,-1 0 0,0 1 0,0 1 0,0 0 0,0 3 0,0-4 0,0-1 0,1 0 0,1 0 0,-1 0 0,-1 0 0,0 0 0,1 0 0,5 0 0,-5 0 0,84 0 0,-41 0 0,-42 0 0,-1 0 0,-1 0 0,0 0 0,0 0 0,0-1 0,0-4 0,0 4 0,0 1 0,1 0 0,2 0 0,1 0 0,-1 0 0,-2 0 0,-1 0 0,1 0 0,2 0 0,0 0 0,-1 0 0,1 0 0,0 0 0,-5-1 0,1-2 0,1 0 0,0 2 0,-1-1 0,-5 1 0,5-3 0,1-2 0,0 2 0,1 0 0,1 1 0,9-4 0,-5-1 0,121-36 0,-126 38 0,-14 3 0,14-3 0,-15 7 0,39-8 0,-27 4 0,1 3 0,2 0 0,1 0 0,0 0 0,0 0 0,-1 0 0,0 0 0,1 0 0,0 3 0,8 3 0,-29-6 0,58 2 0,3 5 0,-18-1 0,-1-2 0,-23-3 0,1-1 0,1 0 0,68 0 0,-46 0 0,-23-1 0,43 2 0,23 13 0,-80-12 0,30 0 0,27 4 0,0-1 0,3-2 0,-23-3 0,4 0 0,17 0 0,-17 0 0,39 0 0,-39 0 0,-28 1 0,4 1 0,-1-1 0,-2-1 0,2 0 0,-2 3 0,-1 1 0,0-1 0,0 0 0,4-1 0,67 4 0,-9 6 0,25 4 0,-84-14 0,-2 3 0,-1-4 0,0-1 0,0 0 0,45 0 0,-58 2 0,-4-2 0,-1 1 0,1-1 0,0 0 0,-1 0 0,1 0 0,0 0 0,0 0 0,-1-1 0,1 1 0,0-1 0,3-1 0,7 0 0,1 0 0,-1 0 0,1 2 0,16 0 0,306 0 0,-156 7 0,-112-7 0,-22 0 0,-4 0 0,26 0 0,-19 0 0,27 1 0,0 3 0,82 16 0,135 20 0,-229-33 0,-58-5 0,28 0 0,-19-1 0,58 1 0,16 1 0,-59 0 0,99 2 0,173 6 0,-234-11 0,0-4 0,0-2 0,-1-3 0,0-3 0,93-30 0,-138 34 0,-6 3 0,-1 0 0,1 1 0,19-3 0,-5-2 0,-4 1 0,14 0 0,-7-2 0,6-4 0,1 2 0,13-6 0,-44 16 0,22-6 0,48-6 0,-61 11 0,7-1 0,-1 2 0,39 0 0,-1-1 0,-38 2 0,0 1 0,0-3 0,0-1 0,56-7 0,-60 8 0,0-1 0,0 1 0,0-1 0,0 0 0,0 1 0,-1 0 0,-2 1 0,-1-3 0,1 0 0,0 0 0,0 2 0,22-2 0,7-3 0,-8 0 0,1 2 0,41-2 0,121-14 0,-31 8 0,-150 11 0,0 2 0,10-4 0,24 3 0,-33 2 0,4 0 0,-3 1 0,-3 2 0,-2 0 0,3-2 0,4-1 0,0 0 0,12-2 0,-12 4 0,-16-2 0,12 3 0,0 1 0,-1-1 0,-2 1 0,-1 0 0,0 3 0,0-1 0,0 1 0,-1 1 0,27 18 0,-29-17 0,1 0 0,0-2 0,0 1 0,0-2 0,25 8 0,32 9 0,31 17 0,-24-8 0,-67-26 0,-8-3 0,1-1 0,0-1 0,-1 1 0,1-1 0,0 1 0,0-1 0,0 0 0,0 0 0,6 0 0,8 2 0,4-3 0,9-1 0,-4-4 0,-20 6 0,0-1 0,22-9 0,-5 5 0,-15 3 0,0 0 0,0-1 0,-1 0 0,9-3 0,19-6 0,-16 6 0,0 3 0,0-1 0,0 0 0,0 2 0,-1-2 0,-2-1 0,2 0 0,-2-3 0,-1 1 0,4 2 0,-17 4 0,26-2 0,4 4 0,98-2 0,-98 0 0,-22 0 0,-1 0 0,0-1 0,0 0 0,12-2 0,14-3 0,-28 5 0,27-6 0,25-11 0,-31 11 0,27-18 0,-37 19 0,0 3 0,-1 1 0,0 0 0,0 1 0,30 3 0,-3-1 0,112 1 0,273-10 0,-367-1 0,-3-4 0,0 2 0,-39 8 0,2 2 0,-3-2 0,0 3 0,0 0 0,0 0 0,0 0 0,0 0 0,0 0 0,1 0 0,2 0 0,1 0 0,-4 0 0,0 3 0,0-3 0,9 2 0,-24 1 0,42 2 0,75 1 0,223-18 0,-307 8 0,280-32 0,-304 36 0,-9 0 0,-1 0 0,0 0 0,0-1 0,1 1 0,-1-1 0,0 0 0,0 0 0,5-3 0,10-2 0,-3 2 0,0 0 0,-2-2 0,4 1 0,-2-1 0,0 1 0,1 0 0,3 4 0,3 0 0,-3-2 0,1 0 0,2 3 0,1 0 0,0 0 0,-3 0 0,2 0 0,1 0 0,-4 0 0,0 0 0,0-1 0,0-1 0,0 0 0,1 1 0,-11-1 0,16-8 0,69-23-52,38-10-423,-88 34 331,0 1-1,1 3 0,0 1 1,87 5-1,-113 2 16,-1 1-1,31 9 1,-9-1-208,-39-12 265,2 1-269,9 1 333,-8 0 4,-3-1 4,0 1 0,0-1 0,1 0 0,-1 0 0,0 1 0,0-2 1,1 1-1,-1 0 0,1 0 0,3 0 0,-3-1 1,-1 0 0,0 1 0,1 0 0,-1-1 0,0 1 0,1 0 0,-1 0 1,0 0-1,0 0 0,0 1 0,3 2 0,32 22-58,-9-5-7,40 23 1,-63-42 71,6 1-5,-6-2 3,6 4-1,111 56 79,-105-53-70,0-2-1,1-1 0,0 0 0,35 5 0,9 1 21,179 31 359,-159-31-187,-64-10-129,-6-2-30,46 10 97,-53-8-129,12 1-86,0 0 0,0-1 0,20-1 1,-29 0 70,-1 0 1,1 0 0,-1-1 0,12-2 0,-7-1 0,12-7-2,-4 6-3,-18 4-2,2 0 4,9-1 0,27-2-55,-37 4 37,17 0-40,-6 1 12,1 0 0,24 6 0,-31-5 45,12 2 3,0 2 5,0 0-3,-3-3-2,-1 2 0,-8-3 0,-5 0-5,1-1 0,0 0 0,0 0 0,0 0 0,0-1 0,0 1 0,0-1 0,0 0 0,7-1 0,-5 1-1,5 1-5,-3-2 8,19-7-12,91-35-101,85-21-35,-190 60 137,0 1 0,0-2-1,0 0 1,17-9 0,-28 12-4,10-3-157,-1 1 0,1 0 0,17-4 0,-13 7 111,-1-1 0,1 0 0,19-6 0,0 0 12,-32 7 37,8 1 117,-9 0-147,-1 0 0,0-1 0,0 1 0,1 0 0,-1 0 0,0 0 0,0 0 0,1 0 0,-1 1 1,0-1-1,0 0 0,0 0 0,1 1 0,-1-1 0,0 1 0,0-1 0,0 1 0,0 0 0,0-1 0,0 1 0,0 0 1,0 0-1,0 0 0,0-1 0,0 1 0,1 2 0,-1 0-99,3-1-534,-4-1 645,1 0 1,0 0-1,0 0 0,-1 0 1,1 0-1,-1 0 1,1 0-1,-1 0 0,1 0 1,-1 0-1,1 0 0,-1 0 1,0 0-1,0 0 0,1 1 1,-1 0 27,2 1 5,3 6 7,-4-6 2,1-2-2,6 7-1,-6-7 12,1 1-10,-2-1-7,-1 0 0,0 0 0,1 0 0,-1 0 0,1 0 0,-1 0 0,1-1 0,0 1 0,-1 0 0,1 0 0,0-1 0,0 1 0,0 0 0,-1-1 0,1 1 0,0-1 0,0 1 0,0-1 0,1 1 0,0 0-5,4-1-4,-4 0 11,23 10-42,-22-9 35,43 9-137,-44-9 112,-126 21-26015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55.367"/>
    </inkml:context>
    <inkml:brush xml:id="br0">
      <inkml:brushProperty name="width" value="0.2" units="cm"/>
      <inkml:brushProperty name="height" value="0.2" units="cm"/>
    </inkml:brush>
  </inkml:definitions>
  <inkml:trace contextRef="#ctx0" brushRef="#br0">0 15 216,'0'0'1357,"18"-5"-1513,-8-4-845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9:55.823"/>
    </inkml:context>
    <inkml:brush xml:id="br0">
      <inkml:brushProperty name="width" value="0.2" units="cm"/>
      <inkml:brushProperty name="height" value="0.2" units="cm"/>
    </inkml:brush>
  </inkml:definitions>
  <inkml:trace contextRef="#ctx0" brushRef="#br0">0 1 120,'0'0'2688,"4"0"-2591,59 8 282,58 8-15,11 0-161,-45-10-194,66 2-443,-118-8-242,1-2-1,61-10 0,-53 2-316,-40 9 634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7:52.355"/>
    </inkml:context>
    <inkml:brush xml:id="br0">
      <inkml:brushProperty name="width" value="0.2" units="cm"/>
      <inkml:brushProperty name="height" value="0.2" units="cm"/>
    </inkml:brush>
  </inkml:definitions>
  <inkml:trace contextRef="#ctx0" brushRef="#br0">0 803 36,'40'4'10729,"-24"-4"-10510,0-1 1,0-1-1,1 0 1,22-7-1,101-20 1197,-119 22-1144,1 1-1,0 1 1,1 1 0,-1 0-1,28 1 1,211 3 835,-146-11-158,342 7 1394,-333-10-1799,-105 11-462,64-15 564,-55 11-469,35-4-1,99-16 195,-19-6-93,-50 10-56,-48 15-82,1 1 0,-1 3 0,1 2 0,72 5 0,226 19 522,-19-8-286,-207-22-328,-52 5-48,-14 5 15,66 10 0,24 6 21,-87-14-29,-36-4 0,1 1 0,26 5 0,-5-2 5,-30-3-8,1 0 0,-1 0 0,18 5 1,-24-4-2,0-1 0,1 0 0,-1 0 0,1 0 0,8 0 0,15 1 25,213 33 128,-227-33-140,0 0-1,22-2 0,-34 0-11,271 0 252,-267 0-250,95-12 22,-32 7-10,-2 4-12,-20 1-6,-16-3 0,24 7 7,4 6-16,-53-8 9,27 3 4,123 18 32,-103-13-14,-34-7-22,-16-2 0,0 0-1,1 0 0,-1 0 0,0-1 1,0 1-1,1-1 0,6-1 1,-6 0-2,-1 1 0,1 0 1,-1 0-1,1 0 0,-1 1 0,0 0 1,8 1-1,32 6-21,3-2 13,39-5 18,2-1 4,-54 1-6,-15 0-2,-1-1-1,1-1 0,25-4 1,17-6 8,-44 8-11,-11 3 2,12-1-1,4-2 3,-2-4-4,0-4-2,33 4 15,-16 0-11,46 0-2,146-25-7,-205 30 7,-14 2 1,-1-1 1,1 0-1,-1-1 0,0 0 0,0-1 0,11-3 1,19-2-11,-2 1 10,-34 6 4,0 1-2,35-3 5,-15 2-4,25 1 12,9 3-7,-49-3-8,-7 0-2,133 5-5,-93-5 11,-15 0-6,-4 0 0,1-1 1,8-2 4,-32 2 4,79 2 4,122 3 5,-69 6 17,18 5 4,3-15-2,259 3 88,-265 4-70,-55-7-24,-47 0-18,-24-1-9,-3-4 3,-16 5-6,1-1 1,0 1-1,0-1 1,0 1-1,0 0 1,0 0-1,-1 0 1,1 0-1,0 0 1,0 0-1,2 1 1,14-1 8,-1-3-10,4 3 0,93 0 12,-72 0-12,257 3 23,-215-3-21,-28 0 20,-49 0-28,6 0 3,-6 0 5,6 0 0,-6 1 2,6 4-9,-6-4 1,78-1 21,-52 3-11,-9-5-3,-13 0-2,-3 0-1,-6 1-1,1 0 1,0 0 0,0 0 0,0 1 0,-1-1 0,1 1-1,0 0 1,0 0 0,0 0 0,5 1 0,9-1 5,-1-1 1,1-1 0,31-8-1,-18 3 5,42-4 0,-35 6 2,-30 3-12,33 1-16,-24 1 9,51 6-6,-46-5 13,-1-1 2,0 0 4,12-2-1,-28 1-4,0 0 5,-1 1-2,34 0-14,55 5 5,-47 1 2,82 21 0,-81-14 0,80 9 1,-86-16 6,4 0 18,0-2 0,64-3 0,-104-1-21,84-3 12,-41 3-12,165-7 12,-163 3-16,91 4 0,-86 9 1,-41-7 2,1 0 0,0 0 0,-1-2 0,23-1 0,8 1 0,40 0 7,-20 0-6,-48 0 0,57 0 14,-43 2-13,-1 1 0,1 1 0,-1 2 0,46 14 0,-32-8-1,1-1 0,75 7-1,-96-13 4,-10-2-2,0 0-1,1 0 1,-1-2 0,15 1-1,-8-1-1,-17-2 0,0 1 1,1 0-1,-1 0 0,1 0 0,-1 0 0,0 0 0,1 1 1,-1-1-1,6 3 0,-3-1 0,0 0 0,0 0 0,1-1 0,-1 1 0,0-1 0,1-1 0,9 1 0,41 7-2,7 2 2,-41-9 3,1 0 2,0 1-1,33 8 1,-44-6 0,2-4 1,5 0-6,-8-1 2,-6 1-1,1-1 0,-1 1 0,1 1 0,-1-1-1,1 1 1,10 3 0,86 8-1,-38-7 0,-45-4 0,0-1 0,0 3 0,78 0-11,-80-3 7,1 0 0,25 5-1,39 7 20,1-3 0,1-4 0,110-7 0,-102-12 30,-64 8-33,-25 5-5,45-5 69,5-3 80,-40 7-102,-1 0-1,21-6 0,-29 6-45,1 0 0,-1 1 0,0-1 0,0 1 0,1 1 0,-1-1 0,6 1 0,29-3 18,26 2-21,-48 1-1,0 0-1,0-1 1,0-1 0,0 0-1,18-6 1,-10 4 4,20 0-3,-31 3 2,30-3 9,-37 1-12,-2 1 1,24 1-3,-10 1-2,7 2-5,-21 1-1,41 2 5,56-4 37,-82-1-35,-5 0 3,54 0 16,16 0 11,-26-4 5,-56 4-24,16-6 12,228-27 141,-89 11-90,-152 20-72,30 1 7,-15 0-3,81-3 7,-80 2-11,5 2 4,33-8 14,71-24 21,-33 7 3,-51 15 1,1 3 0,54-2-1,13 2 103,-25 3 51,126-23-1,-186 22-174,94-13 50,-111 15-61,0 0 0,0-1 0,17-7 0,2 1 11,-5 2 33,38-16 0,6-2 17,-42 17-35,38-18 1,-46 17-27,0 1 0,1 1 0,0 1 0,0 1 0,45-6 0,78 6 74,-62 2-4,-4-3 55,-3-11 51,-7 10-10,-26 2-72,205-16 582,10 4-65,-255 18-614,0 0-4,25 1 3,-25 1-7,-1-1 4,34 2 24,-21-2-10,0 1 0,1-2 0,24-2 0,-11 1 39,63-10 146,-17-4 15,-62 11-159,1 1 0,0 0 1,23 0-1,42-12 59,140 4 96,256-38 395,-415 45-529,-58 3-64,1 1 0,49-7 146,-50 7-154,34-3 17,-30 3-18,13 0-5,8-2-4,24 8 10,-18-4-2,-13 1 9,8 3-2,15 0 15,1-2-1,83-3 1,-25-2 12,-26 4 10,-74-3-41,21 4 30,29 3 20,-50-7-45,1 0-10,36 0 10,24 0 0,24-8-3,-41 2-17,-32 4 2,0 0 0,1 1 0,23 2 0,-15 0 2,0 1 0,-4-1 0,0-1 0,61 0 13,-74 1-11,30-6 3,-30 3-5,30 1-1,10-2-6,17-1 2,-38 2-19,0 1-1,0 1 0,0 1 1,39 7-1,14 8-86,-26-7 105,-46-8 0,9-1 5,18 4-2,-17-3-1,0 0-1,-1-1 0,33-3 1,18-7 9,-60 9-6,46-6-5,-16 1-1,-34 5-3,1 1-4,11 0-18,0 1 0,1 0 0,15 4 1,-28-5 13,21 4-30,32-4 19,-34 0 29,-13 0 0,21 7 0,14 0 0,-37-4 1,43-2 3,-47-1-4,16 0-4,1 0 3,-3 0 0,50 0-13,18 4 12,-75-5-78,1 2-1,-1-1 1,0 2-1,0-1 1,15 5 0,-22-5 62,-18-3-3160,0-1 2201,1 0-1,-1-1 1,1-1-1,0 0 1,0-1-1,-24-14 1,11 7-1307,-38-19-2182,-85-40-4585,47 30 6494,-37-6 665,68 23 1060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8:07.686"/>
    </inkml:context>
    <inkml:brush xml:id="br0">
      <inkml:brushProperty name="width" value="0.2" units="cm"/>
      <inkml:brushProperty name="height" value="0.2" units="cm"/>
    </inkml:brush>
  </inkml:definitions>
  <inkml:trace contextRef="#ctx0" brushRef="#br0">0 22 136,'0'0'465,"4"-1"-255,9-1-12,-10 1 419,1 1-511,9 0-20,-10 0-11,1 0 0,226 15 1142,-120-5-690,-69-8-328,-18-1 2,43 6 1,-58-5-148,1-1 1,0 0-1,0-1 1,17-2-1,0 1 79,-17 1-141,1-1 0,-1-1 1,0 1-1,0-2 0,1 1 0,-2-1 0,1 0 0,0-1 0,-1 0 1,1-1-1,-1 0 0,14-11 0,-20 15-109,3-3 10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8:08.218"/>
    </inkml:context>
    <inkml:brush xml:id="br0">
      <inkml:brushProperty name="width" value="0.2" units="cm"/>
      <inkml:brushProperty name="height" value="0.2" units="cm"/>
    </inkml:brush>
  </inkml:definitions>
  <inkml:trace contextRef="#ctx0" brushRef="#br0">0 206 204,'3'-3'281,"6"-6"-82,1 1 0,1 0 0,-1 0 0,1 1 0,1 1 0,-1 0 0,1 0 0,0 1 0,0 1 0,0 0 0,1 0 0,17-2 0,139-15 718,-75 12 43,147-32 0,-182 30-632,-39 8-249,-1-1 1,1-1-1,28-11 1,-42 15-65,10-2-10,13-5-6,-25 8 0,27 0 1,-19 0 0,12 1-5,-12 3-4,-2-1-46,24 7-2940,-44 8 2078,9-15 805,0-1 1,-1 0 0,1 0 0,-1 0 0,0 0 0,0 0 0,1-1 0,-1 1 0,0 0 0,0-1-1,-1 0 1,1 1 0,-3 0 0,3-1 68,-2 1-315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8:08.874"/>
    </inkml:context>
    <inkml:brush xml:id="br0">
      <inkml:brushProperty name="width" value="0.2" units="cm"/>
      <inkml:brushProperty name="height" value="0.2" units="cm"/>
    </inkml:brush>
  </inkml:definitions>
  <inkml:trace contextRef="#ctx0" brushRef="#br0">0 199 232,'0'0'1610,"10"-17"-933,-4 11-578,0 0-1,0 1 1,1 0-1,0 0 1,0 0 0,0 1-1,0 0 1,1 0-1,-1 1 1,16-5 0,10-1 411,46-6 0,-67 13-405,30-2 413,1 2-1,56 3 1,-24 1 24,314 1 1672,-328-10-1954,-60 7-250,1 0 0,-1 0 1,1 0-1,0-1 0,-1 1 0,1 0 0,-1-1 0,1 0 0,0 1 0,-1-1 0,0 0 0,3-1 1,16-6 129,-2 4 1,0-1 1,22-10 0,-21 8-48,-1 1 0,26-6 1,-25 9-65,0 1 0,26-1 0,-41 3-26,-44-1-6531,-2-5 5538,-14-3-218,29 7 311,0-1 447</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8:09.593"/>
    </inkml:context>
    <inkml:brush xml:id="br0">
      <inkml:brushProperty name="width" value="0.2" units="cm"/>
      <inkml:brushProperty name="height" value="0.2" units="cm"/>
    </inkml:brush>
  </inkml:definitions>
  <inkml:trace contextRef="#ctx0" brushRef="#br0">0 160 260,'0'0'2046,"19"-5"-1560,2 1 179,-10 2-239,0 0 0,-1-1 0,16-5 0,-24 6-125,22-5 600,112-32 1214,199-6-381,-106 18-1128,-165 16-536,9 7-763,-70 4 488,-2 2-166,-1-1 328,1 0 1,-1-1 0,1 1 0,-1-1 0,0 1 0,1 0 0,-1-1 0,1 1 0,-1-1 0,1 0-1,0 1 1,-1-1 0,1 1 0,0-1 0,-1 0 0,2 1 0,-1-1-37,0 1 0,0-1 0,-1 0 0,1 1 0,0-1 0,0 1 0,-1-1 0,1 1-1,0-1 1,-1 1 0,1 0 0,-1-1 0,1 1 0,-1 0 0,1-1 0,-1 1 0,1 0 0,-1-1 0,0 1 0,1 0 0,-1 1 0,0 2-149,0 0 0,0-1-1,0 1 1,-1 0 0,1 0 0,-1 0 0,0-1-1,0 1 1,-1 0 0,1-1 0,-1 1 0,1-1 0,-1 1-1,0-1 1,-1 0 0,1 0 0,0 0 0,-1 0-1,0 0 1,0-1 0,0 1 0,0-1 0,-4 3-1,0 1-29,4-3 134,-1 0 0,1 0 0,-1-1-1,1 1 1,-1-1 0,0 0 0,-4 2-1,-9 2-286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8:10.846"/>
    </inkml:context>
    <inkml:brush xml:id="br0">
      <inkml:brushProperty name="width" value="0.2" units="cm"/>
      <inkml:brushProperty name="height" value="0.2" units="cm"/>
    </inkml:brush>
  </inkml:definitions>
  <inkml:trace contextRef="#ctx0" brushRef="#br0">0 34 108,'0'0'2637,"4"-1"-2506,18-5 345,1 2 0,0 0 0,0 2 0,1 0 0,-1 2 0,29 3 0,9-2 677,177 14 1348,-39-8-1518,-35 4-223,-115-9-472,-33-1-219,0-1 0,0 0 0,20-3 0,-13-1 88,1 1 0,29-1 0,-50 4-92,20-4 127,-5 0-48,1 1 0,38 0 1,-54 3-114,1 0-1,29 0 137,-30 0-118,1 0 5,9 0 1,-10 0-6,1 0 1,49-4 291,-50 4-308,34-3 200,-34 2-105,54-2 302,-54 3-393,1 0-2,33 0 49,-34 0-75,1 0-1,9 0 1,-10 0 11,1 0-14,12 0-3,-12 0 7,33-7 134,-34 7-82,21-5 134,29 2 90,-50 3-250,20 0 28,27 4 16,-47-4-78,1 0 6,9 0-5,-10 0 11,1-1-33,12-1 13,1 1 4,-6 0-3,8 3 22,-6 0-2,-9-1-8,-19 7-2268,3-2 1322,-1-1 1,0 0 0,0-1-1,-1 0 1,1-1 0,-18 2-1,16-3 83,-1 1-1,1 0 1,0 2 0,0-1-1,0 2 1,-16 8-1,16-2 258,-4 0 8</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15.138"/>
    </inkml:context>
    <inkml:brush xml:id="br0">
      <inkml:brushProperty name="width" value="0.2" units="cm"/>
      <inkml:brushProperty name="height" value="0.2" units="cm"/>
      <inkml:brushProperty name="color" value="#E71224"/>
    </inkml:brush>
  </inkml:definitions>
  <inkml:trace contextRef="#ctx0" brushRef="#br0">11 119 21220,'80'-115'0,"-168"198"0,96-51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33.284"/>
    </inkml:context>
    <inkml:brush xml:id="br0">
      <inkml:brushProperty name="width" value="0.35" units="cm"/>
      <inkml:brushProperty name="height" value="0.35" units="cm"/>
      <inkml:brushProperty name="color" value="#E71224"/>
    </inkml:brush>
  </inkml:definitions>
  <inkml:trace contextRef="#ctx0" brushRef="#br0">0 1066 124,'0'0'4588,"14"6"-3960,-4 2-262,0 0 0,22 12-1,-3 4 561,22 3 304,-49-26-1061,1 0-10,50 13 822,27-4-212,0-4 0,84-5-1,-119-1-549,-8-2 163,-1-1-1,52-13 0,-54 8-185,0 2 1,1 1-1,48-1 0,-66 5-162,1-1-1,33-7 1,-36 6-2,1 0 0,29-1 0,-6-4 27,-12 1-24,-15 5-24,0 1-1,1 0 0,14 2 0,-11-1-5,4 0-4,0 0 3,-3 1 2,3 2-5,153 25 103,-50-10 140,-100-16-165,0-1 0,43-2 0,-27-1-11,-35 2-53,33 0 48,20 1 63,-21 0 10,0-1 0,51-8-1,-75 6-110,0 1 0,0 0 0,1 1 0,16 1 0,17 1 6,81 5-10,-97-7-18,-27 0-2,29 3-2,99 5 13,-90-7-12,62 2-9,-75-3 12,18-6 9,-32 3-10,0 1 1,1 0-1,24 0 1,16-1 6,-5-4-6,-5 7-3,6 0 0,-42-1 0,30 5 0,26 4 6,-40-5 0,5 4-2,-21-7-2,17 0 8,211 7 121,-130 1-17,6 4 15,6 1 5,57 9 42,8 2-40,-130-23-99,-28-1-22,74 0 41,-20 0-33,-39 0-10,6-3 0,-19 0-13,-24 3-1,53 2 6,-10-2-1,22 0-3,-20 0 6,-15 1-7,-14 0 2,0-1 0,-1-1 1,1-1-1,21-4 0,-28 2 1,38-2 0,-43 6-4,28-5 7,-17 2-4,-1-1-2,0 1 0,-3-1 0,6 0 0,0 1 0,79-15 8,-27 4-9,-67 13-2,11 1-2,3 0-1,0 0 5,0-3 2,-3 0 5,-10 2-2,56 1-14,14 7-19,-60-7 29,-11 2 3,4 2-3,44 17 22,-49-20-24,17 10-6,-17-10 5,11 0 3,-2 1 0,-11-1 2,0-1-1,10 3 0,3 1-1,-3-1 1,-10-3 5,0 0-1,11 0 2,-11 0-2,1 0-2,15 0-2,11 2-2,-28-2 0,34-9 0,-23 6 4,11-2 5,-20 4-9,17-11 13,-11 7-8,23-16 19,6-19 39,-38 37-53,0 3 18,-1 0 0,1 0-1,0 0 1,0 0 0,-1-1 0,1 1 0,-1 0-1,1-1 1,0 1 0,-1 0 0,1-1 0,-1 1 0,1-1-1,0 1 1,-1 0 0,1-1 0,-1 0 0,0 1-1,1-1 1,-1 1 0,1-1 0,-1 1 0,0-1-1,1 0 1,-1 1 0,0-1 0,0 0 0,0 1 0,0-1-1,1 0 1,-1 1 0,0-1 0,0-1 0,-2-18 2212,1 18-2144,1-1-67,-1 0 0,0 0 1,0 0-1,0 1 0,0-1 0,-1 0 0,1 1 0,-4-5 0,-5-13 131,9 18-134,0 1-15,-1 0 1,0 0-1,1 0 1,0 0-1,-1 0 0,1 0 1,0-1-1,-1 1 1,1-1-1,0 1 1,0-1-1,-1-1 0,-15-17 147,-19-7 361,-57-56-1,1 0-133,-138-120 50,16 14-218,125 102 67,63 59 130,-55-44 1,31 24-154,18 15-139,-11-21 360,43 53-478,-1 1 0,1-1 0,-1 0 0,1 0 1,-1 0-1,1 1 0,-1-1 0,1 0 0,-1 1 0,1-1 0,-1 0 0,0 1 1,0-1-1,1 1 0,-1-1 0,0 1 0,0-1 0,1 1 0,-3-1 0,-11-8 22,-42-56 12,56 65-37,0 0 0,0 0-1,0 0 1,0-1 0,-1 1 0,1 0-1,0 0 1,0 0 0,0 0 0,0 0 0,-1 0-1,1 0 1,0 0 0,0 0 0,0-1-1,0 1 1,0 0 0,-1 0 0,1 0 0,0 0-1,0-1 1,0 1 0,0 0 0,0 0-1,0 0 1,0 0 0,0-1 0,0 1 0,0 0-1,0 0 1,0 0 0,0-1 0,0 1-1,0 0 1,0 0 0,0 0 0,0-1 0,0 1-1,0 0 1,0 0 0,0 0 0,0 0 0,0-1-1,0 1 1,0 0 0,0 0 0,0 0-1,1 0 1,-1-1 0,0 1 0,0 0 0,0 0-1,0 0 1,0 0 0,1 0 0,-1 0-1,0-1 1,0 1 0,0 0 0,18 5-31,26 17-14,48 32 45,-4 7 11,-3 3 1,-2 4-1,102 109 0,-22-15 8,16 50-51,-142-166 21,92 132-50,-115-158 47,1-2 3,12 24 4,15 20-9,-38-57-2,-1 1 0,0 0 1,1 1-1,-2-1 0,1 1 0,2 13 1,-4-18 10,8 18-13,-6-18 20,0 2-1,-2 20 5,-1-9-3,0-9 3,-1 17 3,-2-18-7,0-3 1,2 1 3,-18 35 40,12-29-33,-2 1 0,-18 15 0,-44 21 59,11-1-7,-1 1-4,-24 15 128,29-20-75,43-31-94,1 0-1,-21 23 1,23-22-14,-1-1 1,0 0 0,-15 11 0,14-13 1,1 1 0,1 0-1,-15 17 1,16-16 7,-1 0 1,-1 0-1,-17 12 0,-11 11 89,19-14-17,-40 31 173,58-48-235,-16 7 44,-65 59 63,78-64-124,1 0-1,0 0 0,0 0 0,0 1 0,-3 6 0,-6 4 14,-27 25 97,38-38-85,-16 21 38,15-19-57,-34 39 73,35-41-28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29.071"/>
    </inkml:context>
    <inkml:brush xml:id="br0">
      <inkml:brushProperty name="width" value="0.2" units="cm"/>
      <inkml:brushProperty name="height" value="0.2" units="cm"/>
      <inkml:brushProperty name="color" value="#E71224"/>
    </inkml:brush>
  </inkml:definitions>
  <inkml:trace contextRef="#ctx0" brushRef="#br0">148 1265 220,'0'0'3043,"-18"-27"344,-22-9 1029,38 34-4400,-1-1-188,-1 1 0,0-1 0,-1 1 0,1 0 0,0 0 0,-1 0 0,1 0 0,-7-1 0,7 3 30,-18-15-3004,4-10 7449,22 24-4039,49-5 2491,-50 6-2350,34 0 347,36-2 358,0-3 0,79-17 0,-123 15-870,9 0 80,-31 6-257,0 0 0,0 0-1,0 0 1,0-1 0,9-3 0,27-6 99,-1 3-48,85-2 0,-39 7 172,0 3-2,136 3-17,23 5-52,-126 5 146,-50-3 392,0-4 0,108-3 0,-109-3-704,59 11 78,-82-11 37,-13 1 125,1-2 0,45-6 1,-55 3-121,0 2 0,29 1 1,38-4-3,159-26 271,176 19-16,-346 12-361,287 8 140,-342-8-204,-2 0 92,0 0-1,43-7 1,-4 0 59,-16 2-100,-1 1-1,49 2 1,-47 2-19,64-7 0,-67 3 15,-42 4-23,17-4 37,11-1 20,-21 4-33,0 0 1,0-1 0,-1 0 0,18-7-1,-7 0-19,1 2 0,-1 0-1,1 2 1,0 0 0,31-3-1,-5 6-13,-6 4 0,6-2 1,-1 1 2,-26 0-3,-1 0 0,33-5 0,69-13 32,-29 6-19,-51 4-18,-33 8-7,30-6-3,10 2 17,0 3-1,-7 0-23,-38 0 11,95 3-19,-20-3 22,-62 0-1,0 1 0,0 0 0,15 3-1,-22-2 5,11 1-7,-2 0-1,1 0 0,-1-2-1,28 0 1,-12-2 23,-24 1-19,6 0 3,-1-1-1,0 0 1,27-7-1,6 4 3,19 4-20,182 0-19,-182 0 54,-6 0 2,-58 0-19,0-1-1,11-1 2,-11 1-4,-1 1-2,-1 1 0,1-1-1,0 0 1,-1 0 0,1 0 0,0 0-1,-1-1 1,1 1 0,0 0-1,-1-1 1,1 1 0,0-1 0,-1 1-1,1-1 1,1-1 0,18-7 6,38 5-7,-39 4 5,1-3-5,-10 1 0,0 0-1,1 1 0,-1 0 1,1 1-1,11 2 0,-17-3 5,8-1-4,-8 1-5,11 1 5,43-7 23,-57 7-17,11-3-4,-11 3 2,85 0 31,-69 0-35,3 0-3,58 6-5,-60-4-2,50 8-20,-30-6 22,-33-4 12,4 1-3,-1 1 0,1 0 0,0 1-1,15 6 1,-20-7 0,-4-2-2,27 2 23,11 4-8,-33-6-13,26 5 13,-13-2-13,-6 0-2,1 0 1,-1-2-1,1 1 1,24-2 0,15-2-2,-46 3 0,1-1 0,0 0 0,-1-1 0,1 0 0,15-4 0,-9 1 2,10-3 1,-14 3-2,0 0 1,0 1 0,0 0 0,24-2 0,-17 3 4,-1-2 0,1 0 0,25-10 0,-37 11 0,-2 2-5,-1 0 1,0 0-1,0 0 1,0 0-1,1 1 1,-1-1-1,0 1 1,7 0-1,6-2-10,-10 1 9,42-6-2,-19 4 4,-24 3 3,0-1 0,0 1 0,0-1-1,0 0 1,-1-1 0,1 1 0,6-4-1,10-2 5,-15 3-5,25-3 7,28-7-4,14 0 32,-70 13-30,16-3 20,-9 2-26,-1 1 0,1 0 0,-1 0 0,19 2 0,-6 0 6,35-1 11,187 0-106,-224 0 89,-3 3 5,-11-2-3,4 0 3,22-3 1,-26 2-12,4-3-1,25 2 27,-30 2-24,-2-1-3,1 0 0,15-1-2,3-2 6,15-2-3,-23 7-16,91 5-153,-102-7 164,0 0 0,1 1 0,-1 0 0,0 0 1,1 0-1,-1 0 0,0 0 0,3 2 0,20 6-46,-12-6 54,-11-3 6,0 1-8,7 1 4,-4 0 5,8 0-3,-11-1 14,0-1-13,14 0-2,0 3 0,-6-3 6,20 8-8,-14-1-4,-1-1 10,10-1-1,-2 6 15,-23-8-16,2-1-9,20-1 59,-20-1-49,-2 0 4,0-1 0,0 1 0,0-1 1,-1 0-1,1 1 0,0-1 1,0 0-1,-1 0 0,1 0 1,0 0-1,-1 0 0,1 1 1,-1-1-1,1-2 0,-11-21 128,9 22-107,-17-22 137,1 9-80,16 14-51,-9-15 93,-11-3 22,-34-31 860,-78-54 1,109 85-627,-33-34-1,19 17-166,-7-8-97,-48-59 0,60 64-91,-63-71 66,65 73 27,-55-51 0,27 45 114,56 41-182,-18-14 323,29 25-378,0-1-1,19 22-7,1-1 0,63 48 0,-21-17 6,-43-39 0,47 48 0,6 5-7,-55-52 8,41 47 0,-24-24-10,54 66-82,-70-80 63,-20-23 18,0 0 1,1-1-1,0 1 0,1-1 1,13 10-1,-13-11-2,7 14 3,27 30 23,0 1-23,-2-1 0,-34-44 12,-3-4 1,0 0 1,-1 1-1,1 0 0,-1-1 1,0 1-1,0 0 0,0 0 1,3 6-1,-1 0 0,13 18 11,-9-16-10,5 6-1,2 7-1,-3-3 0,-7-12 0,13 29 0,-6-7-5,-11-25 1,19 32 1,-15-31 13,3 15 28,2 4-33,-9-24 1,0 1-2,1 9-2,-1-9 68,-11 9 18,-33 7 61,40-17-126,0-2-5,-53 7 72,27-2-89,22-2-1,-42 3 0,8-3 0,-2 2 0,-49 12 0,0 1 0,72-13 0,0 1 0,-37 12 0,39-12 0,0 2 0,1 1 0,0 0 0,0 1 0,1 1 0,-27 22 0,10-8 0,21-17 0,0 3 0,0 2 0,0-4 0,1 0 0,2 0 0,1 4 0,1-2 0,1 0 0,-4 1 0,1 1 0,2 2 0,1-1 0,-1 1 0,-1 1 0,0-4 0,0 0 0,0 1 0,8-13-1,0 1 0,-1-1 0,1 1 0,0-1 0,0 0 0,-1 1 0,1-1 0,0 0 0,-1 1 0,1-1-1,0 0 1,-1 0 0,1 1 0,-1-1 0,1 0 0,0 0 0,-1 0 0,1 0 0,-1 0 0,1 1 0,-1-1 0,1 0 0,0 0 0,-1 0 0,1 0 0,-1 0 0,1 0 0,-1 0 0,1 0 0,0 0-1,-1-1 1,1 1 0,-1 0 0,1 0 0,-1 0 0,1 0 0,0-1 0,-1 1 0,1 0 0,0 0 0,-1-1 0,1 1 0,-1-1 0,-9-11-291,-5-5-2372,0-1 57,2-1 1,0 0 0,-14-30 0,-3-22-10625,14 32 11252,12 30 455,-1 0 381,-18-36 204</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32.401"/>
    </inkml:context>
    <inkml:brush xml:id="br0">
      <inkml:brushProperty name="width" value="0.2" units="cm"/>
      <inkml:brushProperty name="height" value="0.2" units="cm"/>
      <inkml:brushProperty name="color" value="#E71224"/>
    </inkml:brush>
  </inkml:definitions>
  <inkml:trace contextRef="#ctx0" brushRef="#br0">76 415 276,'0'0'1537,"-32"7"4527,36-7-5926,92 7 708,24 0-259,-49-7-72,0-3-1,87-16 1,-130 13-441,-5 2-40,0 0 1,0 2 0,0 0-1,29 3 1526,-55-1-1405,-22-2 157,-43-7-1,-12-2-56,16 4-120,-44 0 128,-10 16 59,69-3-207,-3 7 46,15-2 30,-19 4 1737,53-15-1858,-10 0-15,9 0 53,1 0-85,-50-11 3874,101-11-3567,27 13-318,0 3 0,1 4-1,138 13 1,-58 10 1,-123-14-5,6 0 2,-32-5-8,27 0 6,29 1 3,-22-3-3,3 0-9,343-3 25,-323 3-7,-47 0-12,-14 0 1,1-1 0,9-1 0,-10 1 0,21-3 12,-8 1-16,1 0 2,-11 2 2,54-9-6,-10 3 16,-34 3-25,-10 3 9,1-1 0,-1 1 1,0 1-1,1-1 1,-1 1-1,7 1 1,29-1-9,-19-1 9,-10 0 4,1 0 0,-1 2 0,1-1 0,23 6 0,7 0 0,-8-4-9,-29-1 4,27 1-11,-11-2 10,4 4 18,30-5 5,3 1-4,-53 1-16,43 2 16,-37-2-12,18-5 13,-28 3-16,9-2 4,56-5 9,-63 7-16,51-2-18,-9 4 12,-35-1 4,5 0 6,0 1-1,0 1 1,25 5 0,-33-6 6,1 0 0,0-1 0,-1 0 0,1 0 0,19-4 0,-27 3-7,2 0 0,13-1-2,6 1-2,1 1-6,60 4 17,-61-4 25,-5 1 14,1-2 0,22-2 0,-38 2-29,1 1-1,4-3-3,14 3 15,28 0-25,-13 0 29,55 6 1,-89-5-22,1-1-6,25 0 25,-3 0-5,1-1 1,0-2-1,0 0 1,51-15 0,-58 17-42,0 0 1,34 3 0,35 12-55,-86-14 81,1 1-8,9 1 0,-10-1 8,1-1-4,-1 3-8,2-2-1,24-5 22,-6 1-21,-6 2-2,26-5-14,-26 5 14,47 4 17,-61-2-8,1-1-3,9 0 2,30 3 36,-39-3-33,0 0 0,33 0 22,-18-1-15,1-1 1,21-4-1,-37 5-16,-1 0 4,0 1-2,19-6 2,33 9-22,-32-3 12,15 0 4,-35 0 2,0 0-4,15 0 1,17-1 2,-18 3 1,14 4 0,-24-4 0,27 3-5,-29-5 4,25 2 2,2-4 6,-15 2-3,-14 0-1,0 0 0,-2 0-5,9 0 10,0 0 0,0-1-1,0 0 1,0 0-1,0-1 1,-1-1-1,1 0 1,0 0 0,-1-1-1,13-7 1,51-17 2,-66 24-11,0 0 0,0 1 0,0 0 0,14-3 0,-4 1-1,13-6-3,-20 7 0,0 1-1,0 0 1,0 0 0,0 1 0,1 1 0,-1 0 0,15 0-1,-3 0-2,4-2-1,-23 1 6,52 0-15,-29 1 16,5 3-10,-14 0 6,-11 0 8,8 0-4,-8-1-6,8-1 2,-8 0 6,4 3-2,-7-3-2,0 1 6,20 2 1,-22-3-6,17 9-27,-15-7 22,36 17-216,-57-101-13329,14 73 12080,28-135-4651,-9 79 5347</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35.106"/>
    </inkml:context>
    <inkml:brush xml:id="br0">
      <inkml:brushProperty name="width" value="0.2" units="cm"/>
      <inkml:brushProperty name="height" value="0.2" units="cm"/>
      <inkml:brushProperty name="color" value="#E71224"/>
    </inkml:brush>
  </inkml:definitions>
  <inkml:trace contextRef="#ctx0" brushRef="#br0">4140 37 8,'-8'-36'7586,"5"36"-7315,-19 4 154,1 1 1,0 1-1,0 0 1,-37 18-1,49-20-319,-1-1-1,1 0 1,-19 2-1,25-5-89,0 1 56,-20 3 203,9-4-172,11 0 93,0 0-99,-11 3 0,11-3 97,0 0-101,-11 0-2,11 0-4,0 1-10,-54 12 375,-76 30 0,130-42-337,-110 2 1862,108-3-1927,0 0 0,-1 1 0,1 0-1,-1-1 1,1 2 0,0-1 0,-6 3 0,8-3-39,-1 0-1,1 0 1,-1 0 0,1 0 0,-1-1-1,1 0 1,-5 1 0,4-1 2,0 1 1,0-1-1,0 1 1,0 1-1,0-1 1,-7 3-1,-16 5 128,13-6-105,11-3 63,0 2-68,-39 14 152,39-16-171,0 2-1,-4-1-8,4-1-2,0 1 1,-1 0-1,1 0 0,0 0 0,0 0 1,0 1-1,0-1 0,0 1 0,1 0 1,-5 3-1,-8 5 3,-49 34 92,57-40 85,-1 0 1,0-1-1,0 0 1,0 0-1,0-1 1,0 0-1,-10 1 1,-26 3 276,0-3 0,-46-2 0,83-1-431,-23-1 251,0-1 0,-39-8 0,16-7 141,18 5-161,32 11-193,0 1-1,-51-10 301,51 9-307,-34 1 131,-6-7 2,-38 7 375,78 0-378,0 0-90,-11 0 0,11 0 2,0 0 2,-31-3 301,31 3-356,0-1-11,-11-1-3,11 1-8,-16-3 43,-18 4 93,33 0-114,-19-4 139,-61-6 771,-144 3-1,188 7-942,-98 7 203,-184 0 404,308-7-609,11 0 117,0 0-82,-31 0 354,31 0-353,0 1-5,-135 16 139,132-17-178,-10 1-2,-2 4 4,2-4-1,10 0 2,-48 9 10,14-10 12,37 0-19,0 0-2,-31 0 43,31 0 22,0 0-42,-51 0 302,51 0-253,0 0-67,-51 0 64,51 0-66,-1 0-2,-53 0 211,54 0-159,0 0-63,-11 0-3,11 0 0,-1 0 10,-15 0 0,-61 0 0,36 0 5,2 0-10,-240 7 13,200-7 10,76-1-26,-4-4 3,7 4 21,0 2-108,-14 5 89,-3-2-2,-137 24-22,111-27 1,34 1-518,20-4 185,-5 2 105,14 0-1797,-97-113-21881,35 85 23106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37.076"/>
    </inkml:context>
    <inkml:brush xml:id="br0">
      <inkml:brushProperty name="width" value="0.2" units="cm"/>
      <inkml:brushProperty name="height" value="0.2" units="cm"/>
      <inkml:brushProperty name="color" value="#E71224"/>
    </inkml:brush>
  </inkml:definitions>
  <inkml:trace contextRef="#ctx0" brushRef="#br0">21 448 132,'0'0'479,"-5"17"-109,-10 20 5223,29-46-4934,-9 3-557,-1-1-1,1 1 0,-1-1 0,-1 0 1,1-1-1,-1 1 0,-1-1 1,1 1-1,-1-1 0,1-9 0,-2 10-80,0 1-1,0-1 0,0 1 0,1-1 0,0 1 0,1 0 1,-1 0-1,5-7 0,6-16 5,-8 18-15,0 1 0,1 0 0,0 1 0,1-1-1,0 1 1,0 0 0,1 1 0,0 0 0,1 0 0,13-9 0,-5 3 95,29-31 0,11-9 320,-53 49-364,1 0 0,0 1 0,1 0 0,-1-1 0,1 2 0,0-1 0,0 1 0,0-1 0,11-3 0,-14 6 500,50-23-74,-50 23-421,-3 0-52,1 0 0,-1 0 0,1 1 0,-1-1 0,1 0 0,0 0 0,-1 1 0,1-1 0,0 0 0,-1 1 0,1-1 0,0 0 0,0 1 0,-1-1 0,1 1 0,0-1 0,0 1 0,0 0 0,0-1 0,0 1 0,0 0 0,1 0 0,17-7-630,-54 35-510,25-19 205,0-1-1,0 0 0,-1-1 1,-18 10-1,-67 30-3128,76-36 3566</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39.139"/>
    </inkml:context>
    <inkml:brush xml:id="br0">
      <inkml:brushProperty name="width" value="0.2" units="cm"/>
      <inkml:brushProperty name="height" value="0.2" units="cm"/>
      <inkml:brushProperty name="color" value="#E71224"/>
    </inkml:brush>
  </inkml:definitions>
  <inkml:trace contextRef="#ctx0" brushRef="#br0">73 364 124,'-1'-16'9485,"-3"27"-9320,-1 3-10,-4 10 74,-9 36 1,14-43-168,2-9-30,0 0 0,1 0-1,0 0 1,0 9-1,0-10 7,-1 0-1,0 0 1,0-1 0,-1 1-1,-7 13 3704,9-23-3669,-2-63 440,3 63-484,0-1-5,1-5-2,0 0 0,1 0 1,5-15-1,-6 21 16,24-46 12,-20 46-46,16-42 12,-1 8 2,-18 32-11,1-9-3,3 6 0,10-6 12,12-17 26,-26 28 4,-1 3-43,0 0-1,1 0 1,-1-1 0,0 1 0,0 0 0,0-1 0,0 1-1,0-1 1,0 0 0,0 1 0,0-1 0,0 0 0,0 1-1,0-1 1,0 0 0,1-1 0,20-27 68,-12 16 15,-5 6 71,-2 2 855,-11-1-1385,3 3-348,-3-2-181,0 0 0,1-1 0,0 0 0,0 0 0,0 0 0,1-1 0,-1 0-1,2-1 1,-1 1 0,1-1 0,-7-14 0,-9-49-3556</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29:42.219"/>
    </inkml:context>
    <inkml:brush xml:id="br0">
      <inkml:brushProperty name="width" value="0.2" units="cm"/>
      <inkml:brushProperty name="height" value="0.2" units="cm"/>
      <inkml:brushProperty name="color" value="#E71224"/>
    </inkml:brush>
  </inkml:definitions>
  <inkml:trace contextRef="#ctx0" brushRef="#br0">36 104 104,'0'0'481,"3"2"-267,-3-2-175,1 0 0,-1 1 0,1-1 0,18-6 4163,-10 20-3832,56 111 1177,-56-109-1348,18 40 351,-20-40-344,1-1-1,0 1 0,0-2 0,17 22 0,23 21 282,-46-55-467,9 10 213,6-2-141,1 0 0,-2 1 0,1 1-1,26 25 1,-1-10 2186,-84-61-2078,-26-21 43,16 12-63,44 37-166,1 0 1,0 0-1,0 0 0,0-1 0,-6-8 0,-10-11 19,15 16-19,6 8-12,1 0-1,-1-1 1,0 1-1,1 1 1,-1-1 0,0 0-1,0 0 1,0 1-1,-1-1 1,1 1 0,0-1-1,-4 0 1,-15-14-1,5-4-4,1 4-5,3 5 4,1-1 0,-15-21 1,15 13-3,6 13 6,-16-19 2,11 14-2,2 3 1,7 8 72,12 13-134,98 78 65,-18-12 27,-42-35-15,-36-33-16,2-2 1454,-18-9-1318,-2-2-82,0 0 1,1 0 0,-1-1-1,0 1 1,1-1-1,0 0 1,0 0 0,-5-8-1,-30-45 115,19 25-132,1 5-26,-36-56 19,24 34 4,4 2 9,26 44-36,-8-10 21,6 7 127,0 0 0,-1 0-1,0 0 1,0 0 0,-9-8 590,2 8-723,2 2 31,16 10-65,29 24 27,-6-3-1,5 9-8,-24-24-7,5 3-3,-10-8 6,0 1 0,-5-6-6,2-1-7,20 11 16,-21-11-1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36.722"/>
    </inkml:context>
    <inkml:brush xml:id="br0">
      <inkml:brushProperty name="width" value="0.35" units="cm"/>
      <inkml:brushProperty name="height" value="0.35" units="cm"/>
      <inkml:brushProperty name="color" value="#E71224"/>
    </inkml:brush>
  </inkml:definitions>
  <inkml:trace contextRef="#ctx0" brushRef="#br0">0 903 192,'0'0'514,"4"0"-276,12 0 451,-12 0-489,9 0-37,6-8 2065,-3 7-2041,1 0 0,-1 1 0,0 1 0,1 1 0,18 4 0,4 1-3,3 0 270,0 1 0,50 19 0,-32-14 215,3-3 322,93 1 1,73-12 332,-88-1-933,-97 2-272,256-8 591,-160-13-173,-110 14-219,-1-2-1,49-21 1,-22 15 109,-54 15-376,22-4 82,-11 4-92,-10 0 2,1-1 1,144-33 380,-90 16-320,46-18 28,-22 12-48,-38 12 36,57-10 0,-50 16 14,1 2 0,84 5 0,-52 0 26,208 7 346,-96 2-181,136-13 351,-183-4-478,-131 6-141,-1-1 0,22-4-1,-21 2-19,0 2 0,23-1 0,-1 3-10,84 0 36,-64 3-34,-20 0-23,20 1 6,0 3-3,-30-5-11,-28-2 3,23 6 3,10 3 0,-18-7-4,-13-1 0,21 2 4,5 3 0,5-1-5,-16-3 1,-1 1-1,30 8 1,9 4 10,18 3 20,-48-11-28,-24-6-3,27 3 7,-13 1 0,-11-3-2,18 4-1,-19-6-3,42 5-2,-29-3 2,1-1 0,1 2 0,-3 0 4,4-3 11,-17 0-12,-1-1-1,1 1 0,0 0 0,-1 0 0,1 0 0,0 0 1,-1 0-1,1 1 0,5 1 0,8 1 34,1-1 0,-1-1 0,1-1 0,-1 0-1,32-6 1,-12 0 63,0 2 0,0 2 0,47 2-1,-8 0-79,5 0 21,-32-1 10,71-12-1,-80 13-14,-37 0-25,1 0-4,33-3 6,-34 2-7,0 1 4,11 0-6,-11 0 8,0 0-5,37 0 8,-34-1-15,-8 1 3,48 15-15,28 8 28,-52-18-12,-19-2-2,20 6 0,26 6 10,17 2-3,-61-16-4,13-1-2,4 0 3,5 2-6,-25-2 0,47 11-3,-46-10 9,37 3-13,-23-1 11,-11-2 3,11 1-4,2-1-2,-5 2 4,-11-3 5,0 0-13,11 0 4,-11 0 47,-2 1-17,-1-1 1,1 0-1,0 0 1,0 0-1,-1 0 1,1 0 0,0-1-1,-1 1 1,1 0-1,0 0 1,-1 0-1,1 0 1,0-1-1,-1 1 1,1 0-1,-1-1 1,1 1 0,0 0-1,-1-1 1,1 1-1,-1-1 1,1 1-1,-1-1 1,1 1-1,-1-1 1,0 0-1,1 1 1,-1-1 0,0 1-1,1-2 1,-1 0-4,0 0 1,0 1 0,0-1 0,0 0 0,0 0-1,0 0 1,-1 0 0,1 1 0,0-1 0,-1 0-1,-1-3 1,-4-7-11,-1-1 0,-13-16 0,15 21 71,-114-160 1,60 74-94,45 68 4,-2 1-1,0 1 1,-25-28-1,10 16 14,-12-9 4,-111-126 175,127 135-141,7 9-8,-1 1 1,-33-32-1,51 55-24,-1-1 0,1 0-1,0 1 1,0-1 0,-5-8 0,-4-7 88,11 17 67,-12-11 165,36 34-288,-1 1 1,22 27-1,-32-35-47,0 0 0,18 14 0,-5-4 0,62 63 5,103 136 0,18 70 15,-113-169-12,10 16-8,-60-83-1,-30-39-21,0 0-1,-1 1 1,12 22-1,16 51-21,-36-77 38,-4-6 3,-1 1 0,1 0 0,-2 0 0,1 1 0,-2 11 0,1-16 5,-2 20 7,-16 17-1,-3 12-1,15-37-4,-1 1 0,-19 33 0,-53 49 145,52-68 145,-1-2 0,-2 0-1,-1-2 1,-66 48 0,53-43 85,-87 79 884,99-84-943,23-20-269,2 0 0,-1 0 0,1 1 0,0 0 0,-8 16 0,-16 24 28,25-42-70,1 1 0,0 0 0,0 0 0,1 1-1,-4 13 1,-12 25 7,7-19-8,11-20-8,-14 26 9,15-33-8,22-44-5190,-20 29 4287,0 1-1,-1-1 1,-2-15-1,1-4-978,1 20 1020,-2 0 0,1 1 0,-1-1 0,-1 0 0,0 0 0,-1 1 0,0 0 1,0 0-1,-2 0 0,-11-20 0,9 20 309,0-1 0,-1 1 0,-1 0 1,1 1-1,-2 0 0,1 1 0,-1 0 1,-24-14-1,0 5-135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37.987"/>
    </inkml:context>
    <inkml:brush xml:id="br0">
      <inkml:brushProperty name="width" value="0.35" units="cm"/>
      <inkml:brushProperty name="height" value="0.35" units="cm"/>
      <inkml:brushProperty name="color" value="#E71224"/>
    </inkml:brush>
  </inkml:definitions>
  <inkml:trace contextRef="#ctx0" brushRef="#br0">0 0 60,'0'0'971,"19"4"175,13 5-497,51 21-1,-53-18-288,118 45 1313,-84-34-870,-40-14-228,49 12-1,-52-16-308,0 1 0,34 14 0,-24-8-51,45 9 249,-34-8-44,63 12 0,-93-23-354,15 4 170,39 13 1,-63-18-214,21 4 38,58 8 234,-80-13-249,55 4 304,-54-4-300,1 1-5,14 3 82,0-1 0,1-1 0,0-1 0,20-1 0,-39 0-125,3 0 68,37-4 460,-36 4-506,29 0 46,-30 0-60,1 0 1,73 0 118,-17-7 78,-53 6-171,-1 0 0,1-1 1,0 0-1,-1 0 1,12-6-1,-16 7-34,0 0 41,12-5-267,-34 12-298,1-1 0,-1-1 0,0-1 0,0 0 0,-29-1 1,35-2 126,-24 0-728,0-2 1,0-2 0,0-2 0,1-1 0,-45-15 0,21 6 218,38 10 326,-37-16 0,23 7 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1T18:15:42.706"/>
    </inkml:context>
    <inkml:brush xml:id="br0">
      <inkml:brushProperty name="width" value="0.35" units="cm"/>
      <inkml:brushProperty name="height" value="0.35" units="cm"/>
      <inkml:brushProperty name="color" value="#E71224"/>
    </inkml:brush>
  </inkml:definitions>
  <inkml:trace contextRef="#ctx0" brushRef="#br0">302 123 136,'0'0'3240,"4"0"-3145,420 3 2086,-372 0-1886,69 12-1,-118-15-282,41 9 133,0 2 0,46 18 0,-76-24-113,29 16 53,-4 4 1741,-38-22-1710,-4 0-88,-1 1 0,0-1 0,0 0 0,0 0 0,0 0 0,0 0 0,0-1 0,-1 0 0,1 0 0,-1 0 0,0 0 0,-7 1 0,-66 11 142,59-11-137,-47 3 86,-128-3 0,98-5-35,-196-1 69,248 3-114,40 0-33,0 0 2,-52-3 98,52 2-32,-18-4 404,-34-25-49,0-2-317,54 31-91,-12-8 89,-38-14 62,50 22-167,0 1-2,-6-3-1,6 3 4,0-2-2,-11-4-2,2 0 1,7 5 2,-4-2 1,0-2-9,16 0-20,19 0 3,-18 3 20,28-1 0,1 5 10,33-2-10,-1 3 0,120 22 0,-30 1 24,-91-12 19,-56-12-39,6 0-3,0 2-1,25 7 1,28 5 47,-68-15-40,20 0 9,-11 4-11,-6-4-2,6-1-1,3-1 49,-1-1-1,0 0 1,1-1 0,23-9 0,5 0 88,-42 12-115,10-2 16,0 0-1,21-7 1,-30 7-34,21-2 9,0 1-7,-16 2-3,36-12-4,12-2 2,-36 9-4,0 2 0,-3 3 0,2-2 0,38-4 11,-50 7-6,17 2-2,-24-2-4,52-9 26,-44 9-21,8 0-3,4-1 0,-3-1 1,-10 1-4,9 1 0,4 0 0,0 1 1,0 1 1,32-1 0,-44-1 1,-4 0 13,20 0 6,-11 0-18,20 1 17,-19-1-7,-1 0 0,0-1 0,0 0 0,21-5 0,-31 5-1,1 1-6,178-35 382,-180 34-355,18-3 21,13-2-28,-30 6-10,1 0-11,12 0 1,-12 0 2,16 0 25,13 0-4,-30 0-19,1 0 2,29 3 11,-30-3-12,1 1 2,29 5 4,-30-6-4,1 1-8,9 1 1,-10-1 53,-49-31-5848,-87-59 382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4088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9078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4636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0424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4074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1456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0076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9413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4962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340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4905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2434918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7" Type="http://schemas.openxmlformats.org/officeDocument/2006/relationships/customXml" Target="../ink/ink59.xml"/><Relationship Id="rId21" Type="http://schemas.openxmlformats.org/officeDocument/2006/relationships/image" Target="../media/image18.png"/><Relationship Id="rId42" Type="http://schemas.openxmlformats.org/officeDocument/2006/relationships/customXml" Target="../ink/ink21.xml"/><Relationship Id="rId47" Type="http://schemas.openxmlformats.org/officeDocument/2006/relationships/image" Target="../media/image31.png"/><Relationship Id="rId63" Type="http://schemas.openxmlformats.org/officeDocument/2006/relationships/image" Target="../media/image39.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52.png"/><Relationship Id="rId112" Type="http://schemas.openxmlformats.org/officeDocument/2006/relationships/image" Target="../media/image63.png"/><Relationship Id="rId16" Type="http://schemas.openxmlformats.org/officeDocument/2006/relationships/customXml" Target="../ink/ink8.xml"/><Relationship Id="rId107" Type="http://schemas.openxmlformats.org/officeDocument/2006/relationships/customXml" Target="../ink/ink54.xml"/><Relationship Id="rId11" Type="http://schemas.openxmlformats.org/officeDocument/2006/relationships/image" Target="../media/image13.png"/><Relationship Id="rId32" Type="http://schemas.openxmlformats.org/officeDocument/2006/relationships/customXml" Target="../ink/ink16.xml"/><Relationship Id="rId37" Type="http://schemas.openxmlformats.org/officeDocument/2006/relationships/image" Target="../media/image26.png"/><Relationship Id="rId53" Type="http://schemas.openxmlformats.org/officeDocument/2006/relationships/image" Target="../media/image34.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47.png"/><Relationship Id="rId102" Type="http://schemas.openxmlformats.org/officeDocument/2006/relationships/image" Target="../media/image58.png"/><Relationship Id="rId123" Type="http://schemas.openxmlformats.org/officeDocument/2006/relationships/customXml" Target="../ink/ink62.xml"/><Relationship Id="rId128" Type="http://schemas.openxmlformats.org/officeDocument/2006/relationships/image" Target="../media/image71.png"/><Relationship Id="rId5" Type="http://schemas.openxmlformats.org/officeDocument/2006/relationships/image" Target="../media/image100.png"/><Relationship Id="rId90" Type="http://schemas.openxmlformats.org/officeDocument/2006/relationships/customXml" Target="../ink/ink45.xml"/><Relationship Id="rId95" Type="http://schemas.openxmlformats.org/officeDocument/2006/relationships/image" Target="../media/image55.png"/><Relationship Id="rId22" Type="http://schemas.openxmlformats.org/officeDocument/2006/relationships/customXml" Target="../ink/ink11.xml"/><Relationship Id="rId27" Type="http://schemas.openxmlformats.org/officeDocument/2006/relationships/image" Target="../media/image21.png"/><Relationship Id="rId43" Type="http://schemas.openxmlformats.org/officeDocument/2006/relationships/image" Target="../media/image29.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42.png"/><Relationship Id="rId113" Type="http://schemas.openxmlformats.org/officeDocument/2006/relationships/customXml" Target="../ink/ink57.xml"/><Relationship Id="rId118" Type="http://schemas.openxmlformats.org/officeDocument/2006/relationships/image" Target="../media/image66.png"/><Relationship Id="rId80" Type="http://schemas.openxmlformats.org/officeDocument/2006/relationships/customXml" Target="../ink/ink40.xml"/><Relationship Id="rId85" Type="http://schemas.openxmlformats.org/officeDocument/2006/relationships/image" Target="../media/image50.png"/><Relationship Id="rId12" Type="http://schemas.openxmlformats.org/officeDocument/2006/relationships/customXml" Target="../ink/ink6.xml"/><Relationship Id="rId17"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customXml" Target="../ink/ink19.xml"/><Relationship Id="rId59" Type="http://schemas.openxmlformats.org/officeDocument/2006/relationships/image" Target="../media/image37.png"/><Relationship Id="rId103" Type="http://schemas.openxmlformats.org/officeDocument/2006/relationships/customXml" Target="../ink/ink52.xml"/><Relationship Id="rId108" Type="http://schemas.openxmlformats.org/officeDocument/2006/relationships/image" Target="../media/image61.png"/><Relationship Id="rId124" Type="http://schemas.openxmlformats.org/officeDocument/2006/relationships/image" Target="../media/image69.png"/><Relationship Id="rId129" Type="http://schemas.openxmlformats.org/officeDocument/2006/relationships/customXml" Target="../ink/ink65.xml"/><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45.png"/><Relationship Id="rId91" Type="http://schemas.openxmlformats.org/officeDocument/2006/relationships/image" Target="../media/image53.png"/><Relationship Id="rId96" Type="http://schemas.openxmlformats.org/officeDocument/2006/relationships/customXml" Target="../ink/ink48.xml"/><Relationship Id="rId1" Type="http://schemas.openxmlformats.org/officeDocument/2006/relationships/slideLayout" Target="../slideLayouts/slideLayout2.xml"/><Relationship Id="rId6" Type="http://schemas.openxmlformats.org/officeDocument/2006/relationships/customXml" Target="../ink/ink3.xml"/><Relationship Id="rId23" Type="http://schemas.openxmlformats.org/officeDocument/2006/relationships/image" Target="../media/image19.png"/><Relationship Id="rId28" Type="http://schemas.openxmlformats.org/officeDocument/2006/relationships/customXml" Target="../ink/ink14.xml"/><Relationship Id="rId49" Type="http://schemas.openxmlformats.org/officeDocument/2006/relationships/image" Target="../media/image32.png"/><Relationship Id="rId114" Type="http://schemas.openxmlformats.org/officeDocument/2006/relationships/image" Target="../media/image64.png"/><Relationship Id="rId119" Type="http://schemas.openxmlformats.org/officeDocument/2006/relationships/customXml" Target="../ink/ink60.xml"/><Relationship Id="rId44" Type="http://schemas.openxmlformats.org/officeDocument/2006/relationships/customXml" Target="../ink/ink22.xml"/><Relationship Id="rId60" Type="http://schemas.openxmlformats.org/officeDocument/2006/relationships/customXml" Target="../ink/ink30.xml"/><Relationship Id="rId65" Type="http://schemas.openxmlformats.org/officeDocument/2006/relationships/image" Target="../media/image40.png"/><Relationship Id="rId81" Type="http://schemas.openxmlformats.org/officeDocument/2006/relationships/image" Target="../media/image48.png"/><Relationship Id="rId86" Type="http://schemas.openxmlformats.org/officeDocument/2006/relationships/customXml" Target="../ink/ink43.xml"/><Relationship Id="rId130" Type="http://schemas.openxmlformats.org/officeDocument/2006/relationships/image" Target="../media/image72.png"/><Relationship Id="rId13" Type="http://schemas.openxmlformats.org/officeDocument/2006/relationships/image" Target="../media/image14.png"/><Relationship Id="rId18" Type="http://schemas.openxmlformats.org/officeDocument/2006/relationships/customXml" Target="../ink/ink9.xml"/><Relationship Id="rId39" Type="http://schemas.openxmlformats.org/officeDocument/2006/relationships/image" Target="../media/image27.png"/><Relationship Id="rId109" Type="http://schemas.openxmlformats.org/officeDocument/2006/relationships/customXml" Target="../ink/ink55.xml"/><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35.png"/><Relationship Id="rId76" Type="http://schemas.openxmlformats.org/officeDocument/2006/relationships/customXml" Target="../ink/ink38.xml"/><Relationship Id="rId97" Type="http://schemas.openxmlformats.org/officeDocument/2006/relationships/customXml" Target="../ink/ink49.xml"/><Relationship Id="rId104" Type="http://schemas.openxmlformats.org/officeDocument/2006/relationships/image" Target="../media/image59.png"/><Relationship Id="rId120" Type="http://schemas.openxmlformats.org/officeDocument/2006/relationships/image" Target="../media/image67.png"/><Relationship Id="rId125" Type="http://schemas.openxmlformats.org/officeDocument/2006/relationships/customXml" Target="../ink/ink63.xml"/><Relationship Id="rId7" Type="http://schemas.openxmlformats.org/officeDocument/2006/relationships/image" Target="../media/image11.png"/><Relationship Id="rId71" Type="http://schemas.openxmlformats.org/officeDocument/2006/relationships/image" Target="../media/image43.png"/><Relationship Id="rId92" Type="http://schemas.openxmlformats.org/officeDocument/2006/relationships/customXml" Target="../ink/ink46.xml"/><Relationship Id="rId2" Type="http://schemas.openxmlformats.org/officeDocument/2006/relationships/image" Target="../media/image8.png"/><Relationship Id="rId29" Type="http://schemas.openxmlformats.org/officeDocument/2006/relationships/image" Target="../media/image22.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30.png"/><Relationship Id="rId66" Type="http://schemas.openxmlformats.org/officeDocument/2006/relationships/customXml" Target="../ink/ink33.xml"/><Relationship Id="rId87" Type="http://schemas.openxmlformats.org/officeDocument/2006/relationships/image" Target="../media/image51.png"/><Relationship Id="rId110" Type="http://schemas.openxmlformats.org/officeDocument/2006/relationships/image" Target="../media/image62.png"/><Relationship Id="rId115" Type="http://schemas.openxmlformats.org/officeDocument/2006/relationships/customXml" Target="../ink/ink58.xml"/><Relationship Id="rId61" Type="http://schemas.openxmlformats.org/officeDocument/2006/relationships/image" Target="../media/image38.png"/><Relationship Id="rId82" Type="http://schemas.openxmlformats.org/officeDocument/2006/relationships/customXml" Target="../ink/ink41.xml"/><Relationship Id="rId19" Type="http://schemas.openxmlformats.org/officeDocument/2006/relationships/image" Target="../media/image17.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25.png"/><Relationship Id="rId56" Type="http://schemas.openxmlformats.org/officeDocument/2006/relationships/customXml" Target="../ink/ink28.xml"/><Relationship Id="rId77" Type="http://schemas.openxmlformats.org/officeDocument/2006/relationships/image" Target="../media/image46.png"/><Relationship Id="rId100" Type="http://schemas.openxmlformats.org/officeDocument/2006/relationships/image" Target="../media/image57.png"/><Relationship Id="rId105" Type="http://schemas.openxmlformats.org/officeDocument/2006/relationships/customXml" Target="../ink/ink53.xml"/><Relationship Id="rId126" Type="http://schemas.openxmlformats.org/officeDocument/2006/relationships/image" Target="../media/image70.png"/><Relationship Id="rId8" Type="http://schemas.openxmlformats.org/officeDocument/2006/relationships/customXml" Target="../ink/ink4.xml"/><Relationship Id="rId51" Type="http://schemas.openxmlformats.org/officeDocument/2006/relationships/image" Target="../media/image33.png"/><Relationship Id="rId72" Type="http://schemas.openxmlformats.org/officeDocument/2006/relationships/customXml" Target="../ink/ink36.xml"/><Relationship Id="rId93" Type="http://schemas.openxmlformats.org/officeDocument/2006/relationships/image" Target="../media/image54.png"/><Relationship Id="rId98" Type="http://schemas.openxmlformats.org/officeDocument/2006/relationships/image" Target="../media/image56.png"/><Relationship Id="rId121" Type="http://schemas.openxmlformats.org/officeDocument/2006/relationships/customXml" Target="../ink/ink61.xml"/><Relationship Id="rId3" Type="http://schemas.openxmlformats.org/officeDocument/2006/relationships/image" Target="../media/image10.png"/><Relationship Id="rId25" Type="http://schemas.openxmlformats.org/officeDocument/2006/relationships/image" Target="../media/image20.png"/><Relationship Id="rId46" Type="http://schemas.openxmlformats.org/officeDocument/2006/relationships/customXml" Target="../ink/ink23.xml"/><Relationship Id="rId67" Type="http://schemas.openxmlformats.org/officeDocument/2006/relationships/image" Target="../media/image41.png"/><Relationship Id="rId116" Type="http://schemas.openxmlformats.org/officeDocument/2006/relationships/image" Target="../media/image65.png"/><Relationship Id="rId20" Type="http://schemas.openxmlformats.org/officeDocument/2006/relationships/customXml" Target="../ink/ink10.xml"/><Relationship Id="rId41" Type="http://schemas.openxmlformats.org/officeDocument/2006/relationships/image" Target="../media/image28.png"/><Relationship Id="rId62" Type="http://schemas.openxmlformats.org/officeDocument/2006/relationships/customXml" Target="../ink/ink31.xml"/><Relationship Id="rId83" Type="http://schemas.openxmlformats.org/officeDocument/2006/relationships/image" Target="../media/image49.png"/><Relationship Id="rId88" Type="http://schemas.openxmlformats.org/officeDocument/2006/relationships/customXml" Target="../ink/ink44.xml"/><Relationship Id="rId111" Type="http://schemas.openxmlformats.org/officeDocument/2006/relationships/customXml" Target="../ink/ink56.xml"/><Relationship Id="rId15" Type="http://schemas.openxmlformats.org/officeDocument/2006/relationships/image" Target="../media/image15.png"/><Relationship Id="rId36" Type="http://schemas.openxmlformats.org/officeDocument/2006/relationships/customXml" Target="../ink/ink18.xml"/><Relationship Id="rId57" Type="http://schemas.openxmlformats.org/officeDocument/2006/relationships/image" Target="../media/image36.png"/><Relationship Id="rId106" Type="http://schemas.openxmlformats.org/officeDocument/2006/relationships/image" Target="../media/image60.png"/><Relationship Id="rId127" Type="http://schemas.openxmlformats.org/officeDocument/2006/relationships/customXml" Target="../ink/ink64.xml"/><Relationship Id="rId10" Type="http://schemas.openxmlformats.org/officeDocument/2006/relationships/customXml" Target="../ink/ink5.xml"/><Relationship Id="rId31" Type="http://schemas.openxmlformats.org/officeDocument/2006/relationships/image" Target="../media/image23.png"/><Relationship Id="rId52" Type="http://schemas.openxmlformats.org/officeDocument/2006/relationships/customXml" Target="../ink/ink26.xml"/><Relationship Id="rId73" Type="http://schemas.openxmlformats.org/officeDocument/2006/relationships/image" Target="../media/image44.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customXml" Target="../ink/ink50.xml"/><Relationship Id="rId101" Type="http://schemas.openxmlformats.org/officeDocument/2006/relationships/customXml" Target="../ink/ink51.xml"/><Relationship Id="rId122" Type="http://schemas.openxmlformats.org/officeDocument/2006/relationships/image" Target="../media/image68.png"/><Relationship Id="rId4" Type="http://schemas.openxmlformats.org/officeDocument/2006/relationships/customXml" Target="../ink/ink2.xml"/><Relationship Id="rId9" Type="http://schemas.openxmlformats.org/officeDocument/2006/relationships/image" Target="../media/image12.png"/><Relationship Id="rId26" Type="http://schemas.openxmlformats.org/officeDocument/2006/relationships/customXml" Target="../ink/ink13.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algn="ctr"/>
            <a:r>
              <a:rPr lang="tr-TR" sz="4400" dirty="0">
                <a:solidFill>
                  <a:srgbClr val="7030A0"/>
                </a:solidFill>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algn="ctr"/>
            <a:r>
              <a:rPr lang="tr-TR" sz="5400" dirty="0">
                <a:solidFill>
                  <a:srgbClr val="FF0000"/>
                </a:solidFill>
              </a:rPr>
              <a:t>arinesaka.com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r>
              <a:rPr lang="tr-TR" sz="3600" b="1" dirty="0">
                <a:solidFill>
                  <a:schemeClr val="accent6"/>
                </a:solidFill>
                <a:latin typeface="Arial Black" panose="020B0A04020102020204" pitchFamily="34" charset="0"/>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algn="ctr"/>
            <a:r>
              <a:rPr lang="tr-TR" sz="7200" b="1" dirty="0">
                <a:solidFill>
                  <a:srgbClr val="FFFF00"/>
                </a:solidFill>
                <a:latin typeface="Algerian" panose="04020705040A02060702" pitchFamily="82" charset="0"/>
              </a:rPr>
              <a:t>ALİ KEREM ARMAĞAN</a:t>
            </a:r>
          </a:p>
        </p:txBody>
      </p:sp>
      <mc:AlternateContent xmlns:mc="http://schemas.openxmlformats.org/markup-compatibility/2006">
        <mc:Choice xmlns:p14="http://schemas.microsoft.com/office/powerpoint/2010/main" Requires="p14">
          <p:contentPart p14:bwMode="auto" r:id="rId5">
            <p14:nvContentPartPr>
              <p14:cNvPr id="3" name="Mürekkep 2">
                <a:extLst>
                  <a:ext uri="{FF2B5EF4-FFF2-40B4-BE49-F238E27FC236}">
                    <a16:creationId xmlns:a16="http://schemas.microsoft.com/office/drawing/2014/main" id="{715D1926-6AC3-7049-848B-4C62F437CAEE}"/>
                  </a:ext>
                </a:extLst>
              </p14:cNvPr>
              <p14:cNvContentPartPr/>
              <p14:nvPr/>
            </p14:nvContentPartPr>
            <p14:xfrm>
              <a:off x="6894290" y="3175630"/>
              <a:ext cx="3240" cy="16200"/>
            </p14:xfrm>
          </p:contentPart>
        </mc:Choice>
        <mc:Fallback>
          <p:pic>
            <p:nvPicPr>
              <p:cNvPr id="3" name="Mürekkep 2">
                <a:extLst>
                  <a:ext uri="{FF2B5EF4-FFF2-40B4-BE49-F238E27FC236}">
                    <a16:creationId xmlns:a16="http://schemas.microsoft.com/office/drawing/2014/main" id="{715D1926-6AC3-7049-848B-4C62F437CAEE}"/>
                  </a:ext>
                </a:extLst>
              </p:cNvPr>
              <p:cNvPicPr/>
              <p:nvPr/>
            </p:nvPicPr>
            <p:blipFill>
              <a:blip r:embed="rId6"/>
              <a:stretch>
                <a:fillRect/>
              </a:stretch>
            </p:blipFill>
            <p:spPr>
              <a:xfrm>
                <a:off x="6888170" y="3169510"/>
                <a:ext cx="15480" cy="28440"/>
              </a:xfrm>
              <a:prstGeom prst="rect">
                <a:avLst/>
              </a:prstGeom>
            </p:spPr>
          </p:pic>
        </mc:Fallback>
      </mc:AlternateContent>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6" name="Picture 3" descr="Üçgenlerden oluşan soyut arka plan">
            <a:extLst>
              <a:ext uri="{FF2B5EF4-FFF2-40B4-BE49-F238E27FC236}">
                <a16:creationId xmlns:a16="http://schemas.microsoft.com/office/drawing/2014/main" id="{68F35AE9-F534-EC7A-1448-A198499E54FB}"/>
              </a:ext>
            </a:extLst>
          </p:cNvPr>
          <p:cNvPicPr>
            <a:picLocks noChangeAspect="1"/>
          </p:cNvPicPr>
          <p:nvPr/>
        </p:nvPicPr>
        <p:blipFill>
          <a:blip r:embed="rId2"/>
          <a:srcRect t="15730"/>
          <a:stretch/>
        </p:blipFill>
        <p:spPr>
          <a:xfrm>
            <a:off x="-30286" y="-15"/>
            <a:ext cx="12222286" cy="6857990"/>
          </a:xfrm>
          <a:prstGeom prst="rect">
            <a:avLst/>
          </a:prstGeom>
        </p:spPr>
      </p:pic>
      <p:sp>
        <p:nvSpPr>
          <p:cNvPr id="17" name="Rectangle 10">
            <a:extLst>
              <a:ext uri="{FF2B5EF4-FFF2-40B4-BE49-F238E27FC236}">
                <a16:creationId xmlns:a16="http://schemas.microsoft.com/office/drawing/2014/main" id="{DF15DF8A-891A-1965-E372-1BA1F3B94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79"/>
            <a:ext cx="6858002" cy="6511640"/>
          </a:xfrm>
          <a:prstGeom prst="rect">
            <a:avLst/>
          </a:prstGeom>
          <a:gradFill>
            <a:gsLst>
              <a:gs pos="0">
                <a:schemeClr val="bg1">
                  <a:alpha val="0"/>
                </a:schemeClr>
              </a:gs>
              <a:gs pos="46000">
                <a:schemeClr val="bg1">
                  <a:alpha val="33000"/>
                </a:schemeClr>
              </a:gs>
              <a:gs pos="26000">
                <a:schemeClr val="bg1">
                  <a:alpha val="2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Başlık 1">
            <a:extLst>
              <a:ext uri="{FF2B5EF4-FFF2-40B4-BE49-F238E27FC236}">
                <a16:creationId xmlns:a16="http://schemas.microsoft.com/office/drawing/2014/main" id="{E5BC75D2-3A13-7E2A-8A2E-076A804AE6C0}"/>
              </a:ext>
            </a:extLst>
          </p:cNvPr>
          <p:cNvSpPr>
            <a:spLocks noGrp="1"/>
          </p:cNvSpPr>
          <p:nvPr>
            <p:ph type="ctrTitle"/>
          </p:nvPr>
        </p:nvSpPr>
        <p:spPr>
          <a:xfrm>
            <a:off x="0" y="-15"/>
            <a:ext cx="12222286" cy="990615"/>
          </a:xfrm>
        </p:spPr>
        <p:txBody>
          <a:bodyPr anchor="b">
            <a:normAutofit/>
          </a:bodyPr>
          <a:lstStyle/>
          <a:p>
            <a:r>
              <a:rPr lang="tr-TR" sz="5400" dirty="0">
                <a:solidFill>
                  <a:srgbClr val="FF0000"/>
                </a:solidFill>
              </a:rPr>
              <a:t>İÇİNDEKİLER</a:t>
            </a:r>
          </a:p>
        </p:txBody>
      </p:sp>
      <p:graphicFrame>
        <p:nvGraphicFramePr>
          <p:cNvPr id="14" name="Diyagram 13">
            <a:extLst>
              <a:ext uri="{FF2B5EF4-FFF2-40B4-BE49-F238E27FC236}">
                <a16:creationId xmlns:a16="http://schemas.microsoft.com/office/drawing/2014/main" id="{7799E1A3-D2A8-77EE-4BBD-4C034B98D9A5}"/>
              </a:ext>
            </a:extLst>
          </p:cNvPr>
          <p:cNvGraphicFramePr/>
          <p:nvPr>
            <p:extLst>
              <p:ext uri="{D42A27DB-BD31-4B8C-83A1-F6EECF244321}">
                <p14:modId xmlns:p14="http://schemas.microsoft.com/office/powerpoint/2010/main" val="1518319690"/>
              </p:ext>
            </p:extLst>
          </p:nvPr>
        </p:nvGraphicFramePr>
        <p:xfrm>
          <a:off x="-60572" y="990600"/>
          <a:ext cx="9296400" cy="5391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9696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EBDC15-DF60-E27E-5F79-D8685F11733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6BDC811-7A8C-4F9C-7EEE-B39D8C37F1D6}"/>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6BC72B1F-A938-5F2F-639D-62BB5319CE12}"/>
              </a:ext>
            </a:extLst>
          </p:cNvPr>
          <p:cNvPicPr>
            <a:picLocks noChangeAspect="1"/>
          </p:cNvPicPr>
          <p:nvPr/>
        </p:nvPicPr>
        <p:blipFill>
          <a:blip r:embed="rId2"/>
          <a:stretch>
            <a:fillRect/>
          </a:stretch>
        </p:blipFill>
        <p:spPr>
          <a:xfrm>
            <a:off x="0" y="8551"/>
            <a:ext cx="12192000" cy="6840898"/>
          </a:xfrm>
          <a:prstGeom prst="rect">
            <a:avLst/>
          </a:prstGeom>
        </p:spPr>
      </p:pic>
      <p:sp>
        <p:nvSpPr>
          <p:cNvPr id="6" name="Metin kutusu 5">
            <a:extLst>
              <a:ext uri="{FF2B5EF4-FFF2-40B4-BE49-F238E27FC236}">
                <a16:creationId xmlns:a16="http://schemas.microsoft.com/office/drawing/2014/main" id="{F3BD1D3C-85CF-F6EA-CD2B-D1A99BC341D7}"/>
              </a:ext>
            </a:extLst>
          </p:cNvPr>
          <p:cNvSpPr txBox="1"/>
          <p:nvPr/>
        </p:nvSpPr>
        <p:spPr>
          <a:xfrm>
            <a:off x="0" y="345328"/>
            <a:ext cx="12192000" cy="769441"/>
          </a:xfrm>
          <a:prstGeom prst="rect">
            <a:avLst/>
          </a:prstGeom>
          <a:noFill/>
        </p:spPr>
        <p:txBody>
          <a:bodyPr wrap="square" rtlCol="0">
            <a:spAutoFit/>
          </a:bodyPr>
          <a:lstStyle/>
          <a:p>
            <a:pPr algn="ctr"/>
            <a:r>
              <a:rPr lang="tr-TR" sz="4400" dirty="0"/>
              <a:t>DEĞİŞKEN NEDİR?</a:t>
            </a:r>
          </a:p>
        </p:txBody>
      </p:sp>
      <p:pic>
        <p:nvPicPr>
          <p:cNvPr id="7" name="Resim 6">
            <a:extLst>
              <a:ext uri="{FF2B5EF4-FFF2-40B4-BE49-F238E27FC236}">
                <a16:creationId xmlns:a16="http://schemas.microsoft.com/office/drawing/2014/main" id="{90C065B3-D0A2-386D-B2AB-627004644ADE}"/>
              </a:ext>
            </a:extLst>
          </p:cNvPr>
          <p:cNvPicPr>
            <a:picLocks noChangeAspect="1"/>
          </p:cNvPicPr>
          <p:nvPr/>
        </p:nvPicPr>
        <p:blipFill>
          <a:blip r:embed="rId3"/>
          <a:stretch>
            <a:fillRect/>
          </a:stretch>
        </p:blipFill>
        <p:spPr>
          <a:xfrm>
            <a:off x="-15884" y="1736688"/>
            <a:ext cx="4831723" cy="5112761"/>
          </a:xfrm>
          <a:prstGeom prst="rect">
            <a:avLst/>
          </a:prstGeom>
        </p:spPr>
      </p:pic>
      <p:sp>
        <p:nvSpPr>
          <p:cNvPr id="8" name="Metin kutusu 7">
            <a:extLst>
              <a:ext uri="{FF2B5EF4-FFF2-40B4-BE49-F238E27FC236}">
                <a16:creationId xmlns:a16="http://schemas.microsoft.com/office/drawing/2014/main" id="{B631FB65-3456-7439-D5D6-FCDE1045DE68}"/>
              </a:ext>
            </a:extLst>
          </p:cNvPr>
          <p:cNvSpPr txBox="1"/>
          <p:nvPr/>
        </p:nvSpPr>
        <p:spPr>
          <a:xfrm>
            <a:off x="4815840" y="1642488"/>
            <a:ext cx="7376160" cy="1200329"/>
          </a:xfrm>
          <a:prstGeom prst="rect">
            <a:avLst/>
          </a:prstGeom>
          <a:noFill/>
        </p:spPr>
        <p:txBody>
          <a:bodyPr wrap="square" rtlCol="0">
            <a:spAutoFit/>
          </a:bodyPr>
          <a:lstStyle/>
          <a:p>
            <a:pPr algn="ctr"/>
            <a:r>
              <a:rPr lang="tr-TR" sz="2400" dirty="0">
                <a:latin typeface="Arial Black" panose="020B0A04020102020204" pitchFamily="34" charset="0"/>
              </a:rPr>
              <a:t>Değişken değişebilen şey demek yani istediğimiz gibi değiştirebileceğimiz şey demektir.</a:t>
            </a:r>
          </a:p>
        </p:txBody>
      </p:sp>
      <p:sp>
        <p:nvSpPr>
          <p:cNvPr id="10" name="Metin kutusu 9">
            <a:extLst>
              <a:ext uri="{FF2B5EF4-FFF2-40B4-BE49-F238E27FC236}">
                <a16:creationId xmlns:a16="http://schemas.microsoft.com/office/drawing/2014/main" id="{1DE853E3-8E16-DBBB-59F9-65944D86181C}"/>
              </a:ext>
            </a:extLst>
          </p:cNvPr>
          <p:cNvSpPr txBox="1"/>
          <p:nvPr/>
        </p:nvSpPr>
        <p:spPr>
          <a:xfrm>
            <a:off x="4997782" y="3995207"/>
            <a:ext cx="2196435" cy="461665"/>
          </a:xfrm>
          <a:prstGeom prst="rect">
            <a:avLst/>
          </a:prstGeom>
          <a:noFill/>
        </p:spPr>
        <p:txBody>
          <a:bodyPr wrap="none" rtlCol="0">
            <a:spAutoFit/>
          </a:bodyPr>
          <a:lstStyle/>
          <a:p>
            <a:pPr algn="ctr"/>
            <a:r>
              <a:rPr lang="tr-TR" sz="2400" b="1" dirty="0"/>
              <a:t>MATEMATİK:</a:t>
            </a:r>
          </a:p>
        </p:txBody>
      </p:sp>
      <p:sp>
        <p:nvSpPr>
          <p:cNvPr id="11" name="Metin kutusu 10">
            <a:extLst>
              <a:ext uri="{FF2B5EF4-FFF2-40B4-BE49-F238E27FC236}">
                <a16:creationId xmlns:a16="http://schemas.microsoft.com/office/drawing/2014/main" id="{3142741D-1553-63AB-7C40-6C13F54BCA2F}"/>
              </a:ext>
            </a:extLst>
          </p:cNvPr>
          <p:cNvSpPr txBox="1"/>
          <p:nvPr/>
        </p:nvSpPr>
        <p:spPr>
          <a:xfrm>
            <a:off x="4997782" y="4978039"/>
            <a:ext cx="1733168" cy="461665"/>
          </a:xfrm>
          <a:prstGeom prst="rect">
            <a:avLst/>
          </a:prstGeom>
          <a:noFill/>
        </p:spPr>
        <p:txBody>
          <a:bodyPr wrap="none" rtlCol="0">
            <a:spAutoFit/>
          </a:bodyPr>
          <a:lstStyle/>
          <a:p>
            <a:pPr algn="ctr"/>
            <a:r>
              <a:rPr lang="tr-TR" sz="2400" b="1" dirty="0"/>
              <a:t>Bilgisayar:</a:t>
            </a:r>
          </a:p>
        </p:txBody>
      </p:sp>
      <p:sp>
        <p:nvSpPr>
          <p:cNvPr id="12" name="Metin kutusu 11">
            <a:extLst>
              <a:ext uri="{FF2B5EF4-FFF2-40B4-BE49-F238E27FC236}">
                <a16:creationId xmlns:a16="http://schemas.microsoft.com/office/drawing/2014/main" id="{A713968A-5169-9000-6336-B8BCB7D853D3}"/>
              </a:ext>
            </a:extLst>
          </p:cNvPr>
          <p:cNvSpPr txBox="1"/>
          <p:nvPr/>
        </p:nvSpPr>
        <p:spPr>
          <a:xfrm>
            <a:off x="4815839" y="2824415"/>
            <a:ext cx="7589521" cy="954107"/>
          </a:xfrm>
          <a:prstGeom prst="rect">
            <a:avLst/>
          </a:prstGeom>
          <a:noFill/>
        </p:spPr>
        <p:txBody>
          <a:bodyPr wrap="square" rtlCol="0">
            <a:spAutoFit/>
          </a:bodyPr>
          <a:lstStyle/>
          <a:p>
            <a:r>
              <a:rPr lang="tr-TR" sz="2800" dirty="0">
                <a:solidFill>
                  <a:srgbClr val="FF0000"/>
                </a:solidFill>
              </a:rPr>
              <a:t>Aşağıda değişkenlerin kullanım alanlarına örnekler verilmiştir:</a:t>
            </a:r>
          </a:p>
        </p:txBody>
      </p:sp>
      <p:sp>
        <p:nvSpPr>
          <p:cNvPr id="13" name="Metin kutusu 12">
            <a:extLst>
              <a:ext uri="{FF2B5EF4-FFF2-40B4-BE49-F238E27FC236}">
                <a16:creationId xmlns:a16="http://schemas.microsoft.com/office/drawing/2014/main" id="{C22C4853-8B80-C367-4CDA-55EFD3A82F1B}"/>
              </a:ext>
            </a:extLst>
          </p:cNvPr>
          <p:cNvSpPr txBox="1"/>
          <p:nvPr/>
        </p:nvSpPr>
        <p:spPr>
          <a:xfrm>
            <a:off x="4997782" y="3962782"/>
            <a:ext cx="6949440" cy="830997"/>
          </a:xfrm>
          <a:prstGeom prst="rect">
            <a:avLst/>
          </a:prstGeom>
          <a:noFill/>
        </p:spPr>
        <p:txBody>
          <a:bodyPr wrap="square" rtlCol="0">
            <a:spAutoFit/>
          </a:bodyPr>
          <a:lstStyle/>
          <a:p>
            <a:r>
              <a:rPr lang="tr-TR" sz="2400" dirty="0"/>
              <a:t>                           x + 2 = 2x – 1 gibi denklemlerde x’ e </a:t>
            </a:r>
            <a:r>
              <a:rPr lang="tr-TR" sz="2400" b="1" dirty="0"/>
              <a:t>değişken</a:t>
            </a:r>
            <a:r>
              <a:rPr lang="tr-TR" sz="2400" dirty="0"/>
              <a:t> denir.</a:t>
            </a:r>
          </a:p>
        </p:txBody>
      </p:sp>
      <p:sp>
        <p:nvSpPr>
          <p:cNvPr id="14" name="Metin kutusu 13">
            <a:extLst>
              <a:ext uri="{FF2B5EF4-FFF2-40B4-BE49-F238E27FC236}">
                <a16:creationId xmlns:a16="http://schemas.microsoft.com/office/drawing/2014/main" id="{2DEC8F68-2444-38A1-6111-12123166C2D0}"/>
              </a:ext>
            </a:extLst>
          </p:cNvPr>
          <p:cNvSpPr txBox="1"/>
          <p:nvPr/>
        </p:nvSpPr>
        <p:spPr>
          <a:xfrm>
            <a:off x="5029200" y="5021949"/>
            <a:ext cx="7162800" cy="830997"/>
          </a:xfrm>
          <a:prstGeom prst="rect">
            <a:avLst/>
          </a:prstGeom>
          <a:noFill/>
        </p:spPr>
        <p:txBody>
          <a:bodyPr wrap="square" rtlCol="0">
            <a:spAutoFit/>
          </a:bodyPr>
          <a:lstStyle/>
          <a:p>
            <a:r>
              <a:rPr lang="tr-TR" sz="2400" dirty="0"/>
              <a:t>                     Biz kod yazarken bazı değerleri bir şeye atamak isteriz bu </a:t>
            </a:r>
            <a:r>
              <a:rPr lang="tr-TR" sz="2400" b="1" dirty="0"/>
              <a:t>değere</a:t>
            </a:r>
            <a:r>
              <a:rPr lang="tr-TR" sz="2400" dirty="0"/>
              <a:t> değişken denir.</a:t>
            </a:r>
            <a:r>
              <a:rPr lang="tr-TR" dirty="0"/>
              <a:t> </a:t>
            </a:r>
          </a:p>
        </p:txBody>
      </p:sp>
    </p:spTree>
    <p:extLst>
      <p:ext uri="{BB962C8B-B14F-4D97-AF65-F5344CB8AC3E}">
        <p14:creationId xmlns:p14="http://schemas.microsoft.com/office/powerpoint/2010/main" val="29894252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F64B2-54A1-B6BD-E2E0-A71D561C27D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7CC8312-C226-2DED-1648-22A55ED1A51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F5A18A8-AD23-3D37-C599-1978B50E3831}"/>
              </a:ext>
            </a:extLst>
          </p:cNvPr>
          <p:cNvPicPr>
            <a:picLocks noChangeAspect="1"/>
          </p:cNvPicPr>
          <p:nvPr/>
        </p:nvPicPr>
        <p:blipFill>
          <a:blip r:embed="rId2"/>
          <a:stretch>
            <a:fillRect/>
          </a:stretch>
        </p:blipFill>
        <p:spPr>
          <a:xfrm>
            <a:off x="0" y="8551"/>
            <a:ext cx="12192000" cy="6840898"/>
          </a:xfrm>
          <a:prstGeom prst="rect">
            <a:avLst/>
          </a:prstGeom>
        </p:spPr>
      </p:pic>
      <p:sp>
        <p:nvSpPr>
          <p:cNvPr id="5" name="Metin kutusu 4">
            <a:extLst>
              <a:ext uri="{FF2B5EF4-FFF2-40B4-BE49-F238E27FC236}">
                <a16:creationId xmlns:a16="http://schemas.microsoft.com/office/drawing/2014/main" id="{9162DCDF-8840-25AC-C762-0864EFB4C560}"/>
              </a:ext>
            </a:extLst>
          </p:cNvPr>
          <p:cNvSpPr txBox="1"/>
          <p:nvPr/>
        </p:nvSpPr>
        <p:spPr>
          <a:xfrm>
            <a:off x="0" y="649894"/>
            <a:ext cx="12192000" cy="769441"/>
          </a:xfrm>
          <a:prstGeom prst="rect">
            <a:avLst/>
          </a:prstGeom>
          <a:noFill/>
        </p:spPr>
        <p:txBody>
          <a:bodyPr wrap="square" rtlCol="0">
            <a:spAutoFit/>
          </a:bodyPr>
          <a:lstStyle/>
          <a:p>
            <a:pPr algn="ctr"/>
            <a:r>
              <a:rPr lang="tr-TR" sz="4400" dirty="0"/>
              <a:t>ALGORİTMA NEDİR?</a:t>
            </a:r>
          </a:p>
        </p:txBody>
      </p:sp>
      <p:pic>
        <p:nvPicPr>
          <p:cNvPr id="6" name="Resim 5">
            <a:extLst>
              <a:ext uri="{FF2B5EF4-FFF2-40B4-BE49-F238E27FC236}">
                <a16:creationId xmlns:a16="http://schemas.microsoft.com/office/drawing/2014/main" id="{BD623EDC-6120-587F-A9AB-FAEEACB4B031}"/>
              </a:ext>
            </a:extLst>
          </p:cNvPr>
          <p:cNvPicPr>
            <a:picLocks noChangeAspect="1"/>
          </p:cNvPicPr>
          <p:nvPr/>
        </p:nvPicPr>
        <p:blipFill>
          <a:blip r:embed="rId3"/>
          <a:stretch>
            <a:fillRect/>
          </a:stretch>
        </p:blipFill>
        <p:spPr>
          <a:xfrm>
            <a:off x="7415292" y="2072741"/>
            <a:ext cx="4776708" cy="4776708"/>
          </a:xfrm>
          <a:prstGeom prst="rect">
            <a:avLst/>
          </a:prstGeom>
        </p:spPr>
      </p:pic>
      <p:sp>
        <p:nvSpPr>
          <p:cNvPr id="7" name="Metin kutusu 6">
            <a:extLst>
              <a:ext uri="{FF2B5EF4-FFF2-40B4-BE49-F238E27FC236}">
                <a16:creationId xmlns:a16="http://schemas.microsoft.com/office/drawing/2014/main" id="{8AC33DC3-3E79-AE8F-2356-3199C1D99C99}"/>
              </a:ext>
            </a:extLst>
          </p:cNvPr>
          <p:cNvSpPr txBox="1"/>
          <p:nvPr/>
        </p:nvSpPr>
        <p:spPr>
          <a:xfrm>
            <a:off x="156563" y="2580120"/>
            <a:ext cx="7102167" cy="3108543"/>
          </a:xfrm>
          <a:prstGeom prst="rect">
            <a:avLst/>
          </a:prstGeom>
          <a:noFill/>
        </p:spPr>
        <p:txBody>
          <a:bodyPr wrap="square" rtlCol="0">
            <a:spAutoFit/>
          </a:bodyPr>
          <a:lstStyle/>
          <a:p>
            <a:r>
              <a:rPr lang="tr-TR" sz="2800" b="1" dirty="0"/>
              <a:t>Algoritma</a:t>
            </a:r>
            <a:r>
              <a:rPr lang="tr-TR" sz="2800" dirty="0"/>
              <a:t>, belirli bir problemi çözmek veya bir hedefe ulaşmak için izlenen adımların sistematik bir dizisidir. Matematiksel ve mantıksal düşünme becerilerini kullanarak, karmaşık problemleri daha basit parçalara ayırarak çözüm üretir.</a:t>
            </a:r>
          </a:p>
        </p:txBody>
      </p:sp>
    </p:spTree>
    <p:extLst>
      <p:ext uri="{BB962C8B-B14F-4D97-AF65-F5344CB8AC3E}">
        <p14:creationId xmlns:p14="http://schemas.microsoft.com/office/powerpoint/2010/main" val="299491476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CA270F-DE3F-DAAF-A176-1C15FC31D91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9E11D6B-889C-6F40-04BA-8BCBEE1036EE}"/>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4427466-8850-AAB1-4889-EEA7379EEAF3}"/>
              </a:ext>
            </a:extLst>
          </p:cNvPr>
          <p:cNvPicPr>
            <a:picLocks noChangeAspect="1"/>
          </p:cNvPicPr>
          <p:nvPr/>
        </p:nvPicPr>
        <p:blipFill>
          <a:blip r:embed="rId2"/>
          <a:stretch>
            <a:fillRect/>
          </a:stretch>
        </p:blipFill>
        <p:spPr>
          <a:xfrm>
            <a:off x="0" y="6096"/>
            <a:ext cx="12192000" cy="6845807"/>
          </a:xfrm>
          <a:prstGeom prst="rect">
            <a:avLst/>
          </a:prstGeom>
        </p:spPr>
      </p:pic>
      <p:sp>
        <p:nvSpPr>
          <p:cNvPr id="6" name="Metin kutusu 5">
            <a:extLst>
              <a:ext uri="{FF2B5EF4-FFF2-40B4-BE49-F238E27FC236}">
                <a16:creationId xmlns:a16="http://schemas.microsoft.com/office/drawing/2014/main" id="{B0F40DE8-CABE-1A5C-EFD8-221CAB90E71B}"/>
              </a:ext>
            </a:extLst>
          </p:cNvPr>
          <p:cNvSpPr txBox="1"/>
          <p:nvPr/>
        </p:nvSpPr>
        <p:spPr>
          <a:xfrm flipH="1">
            <a:off x="0" y="279908"/>
            <a:ext cx="12192000" cy="646331"/>
          </a:xfrm>
          <a:prstGeom prst="rect">
            <a:avLst/>
          </a:prstGeom>
          <a:noFill/>
        </p:spPr>
        <p:txBody>
          <a:bodyPr wrap="square" rtlCol="0">
            <a:spAutoFit/>
          </a:bodyPr>
          <a:lstStyle/>
          <a:p>
            <a:pPr algn="ctr"/>
            <a:r>
              <a:rPr lang="tr-TR" sz="3600" dirty="0"/>
              <a:t>GÜNLÜK YAŞAMDAN ALGORİTMA ÖRNEKLERİ</a:t>
            </a:r>
          </a:p>
        </p:txBody>
      </p:sp>
      <p:sp>
        <p:nvSpPr>
          <p:cNvPr id="7" name="Metin kutusu 6">
            <a:extLst>
              <a:ext uri="{FF2B5EF4-FFF2-40B4-BE49-F238E27FC236}">
                <a16:creationId xmlns:a16="http://schemas.microsoft.com/office/drawing/2014/main" id="{21F44D8E-C590-EF66-C646-5DB434D8F0B0}"/>
              </a:ext>
            </a:extLst>
          </p:cNvPr>
          <p:cNvSpPr txBox="1"/>
          <p:nvPr/>
        </p:nvSpPr>
        <p:spPr>
          <a:xfrm>
            <a:off x="213958" y="1215228"/>
            <a:ext cx="10805160" cy="830997"/>
          </a:xfrm>
          <a:prstGeom prst="rect">
            <a:avLst/>
          </a:prstGeom>
          <a:noFill/>
        </p:spPr>
        <p:txBody>
          <a:bodyPr wrap="square" rtlCol="0">
            <a:spAutoFit/>
          </a:bodyPr>
          <a:lstStyle/>
          <a:p>
            <a:r>
              <a:rPr lang="tr-TR" sz="2400" b="1" dirty="0">
                <a:solidFill>
                  <a:srgbClr val="FF0000"/>
                </a:solidFill>
              </a:rPr>
              <a:t>Günlük yaşamda sıkça karşılaştığımız birçok süreç, aslında bir algoritma ile tanımlanabilir. İşte bazı örnekleri:</a:t>
            </a:r>
          </a:p>
        </p:txBody>
      </p:sp>
      <p:sp>
        <p:nvSpPr>
          <p:cNvPr id="8" name="Metin kutusu 7">
            <a:extLst>
              <a:ext uri="{FF2B5EF4-FFF2-40B4-BE49-F238E27FC236}">
                <a16:creationId xmlns:a16="http://schemas.microsoft.com/office/drawing/2014/main" id="{8F3470A7-70A4-9786-ECEB-055E9911DBEE}"/>
              </a:ext>
            </a:extLst>
          </p:cNvPr>
          <p:cNvSpPr txBox="1"/>
          <p:nvPr/>
        </p:nvSpPr>
        <p:spPr>
          <a:xfrm>
            <a:off x="213958" y="2349432"/>
            <a:ext cx="6933602" cy="4493538"/>
          </a:xfrm>
          <a:prstGeom prst="rect">
            <a:avLst/>
          </a:prstGeom>
          <a:noFill/>
        </p:spPr>
        <p:txBody>
          <a:bodyPr wrap="square" rtlCol="0">
            <a:spAutoFit/>
          </a:bodyPr>
          <a:lstStyle/>
          <a:p>
            <a:r>
              <a:rPr lang="tr-TR" sz="2600" dirty="0"/>
              <a:t>Algoritmalar örneğin; </a:t>
            </a:r>
          </a:p>
          <a:p>
            <a:endParaRPr lang="tr-TR" sz="2600" dirty="0"/>
          </a:p>
          <a:p>
            <a:r>
              <a:rPr lang="tr-TR" sz="2600" dirty="0"/>
              <a:t>Bir pasta yapımında,</a:t>
            </a:r>
          </a:p>
          <a:p>
            <a:endParaRPr lang="tr-TR" sz="2600" dirty="0"/>
          </a:p>
          <a:p>
            <a:r>
              <a:rPr lang="tr-TR" sz="2600" dirty="0"/>
              <a:t>Bir matematik probleminin çözülmesinde,</a:t>
            </a:r>
          </a:p>
          <a:p>
            <a:endParaRPr lang="tr-TR" sz="2600" dirty="0"/>
          </a:p>
          <a:p>
            <a:r>
              <a:rPr lang="tr-TR" sz="2600" dirty="0"/>
              <a:t>Bir robota nasıl kitap getireceği anlatılırken,</a:t>
            </a:r>
          </a:p>
          <a:p>
            <a:endParaRPr lang="tr-TR" sz="2600" dirty="0"/>
          </a:p>
          <a:p>
            <a:r>
              <a:rPr lang="tr-TR" sz="2600" dirty="0"/>
              <a:t>Navigasyon uygulamalarının yapımında,</a:t>
            </a:r>
          </a:p>
          <a:p>
            <a:endParaRPr lang="tr-TR" sz="2600" dirty="0"/>
          </a:p>
          <a:p>
            <a:r>
              <a:rPr lang="tr-TR" sz="2600" dirty="0"/>
              <a:t>Arama motorlarının yapımında kullanılır.</a:t>
            </a:r>
          </a:p>
        </p:txBody>
      </p:sp>
      <p:pic>
        <p:nvPicPr>
          <p:cNvPr id="9" name="Resim 8">
            <a:extLst>
              <a:ext uri="{FF2B5EF4-FFF2-40B4-BE49-F238E27FC236}">
                <a16:creationId xmlns:a16="http://schemas.microsoft.com/office/drawing/2014/main" id="{2870B1FF-1C82-1444-8CEB-E960CE4CE18E}"/>
              </a:ext>
            </a:extLst>
          </p:cNvPr>
          <p:cNvPicPr>
            <a:picLocks noChangeAspect="1"/>
          </p:cNvPicPr>
          <p:nvPr/>
        </p:nvPicPr>
        <p:blipFill>
          <a:blip r:embed="rId3"/>
          <a:stretch>
            <a:fillRect/>
          </a:stretch>
        </p:blipFill>
        <p:spPr>
          <a:xfrm>
            <a:off x="7136385" y="1811528"/>
            <a:ext cx="4811775" cy="4811775"/>
          </a:xfrm>
          <a:prstGeom prst="rect">
            <a:avLst/>
          </a:prstGeom>
        </p:spPr>
      </p:pic>
    </p:spTree>
    <p:extLst>
      <p:ext uri="{BB962C8B-B14F-4D97-AF65-F5344CB8AC3E}">
        <p14:creationId xmlns:p14="http://schemas.microsoft.com/office/powerpoint/2010/main" val="593886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03D302-9F41-8174-DF65-AEC6103FB392}"/>
              </a:ext>
            </a:extLst>
          </p:cNvPr>
          <p:cNvSpPr>
            <a:spLocks noGrp="1"/>
          </p:cNvSpPr>
          <p:nvPr>
            <p:ph type="title"/>
          </p:nvPr>
        </p:nvSpPr>
        <p:spPr>
          <a:xfrm>
            <a:off x="1182971" y="1601082"/>
            <a:ext cx="10653578" cy="1132258"/>
          </a:xfrm>
        </p:spPr>
        <p:txBody>
          <a:bodyPr/>
          <a:lstStyle/>
          <a:p>
            <a:endParaRPr lang="tr-TR"/>
          </a:p>
        </p:txBody>
      </p:sp>
      <p:sp>
        <p:nvSpPr>
          <p:cNvPr id="3" name="İçerik Yer Tutucusu 2">
            <a:extLst>
              <a:ext uri="{FF2B5EF4-FFF2-40B4-BE49-F238E27FC236}">
                <a16:creationId xmlns:a16="http://schemas.microsoft.com/office/drawing/2014/main" id="{2FDEAB1B-43BC-74B1-B345-2C6B651B3093}"/>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AA38B04-875E-FA35-4AA4-95096F7C1E49}"/>
              </a:ext>
            </a:extLst>
          </p:cNvPr>
          <p:cNvPicPr>
            <a:picLocks noChangeAspect="1"/>
          </p:cNvPicPr>
          <p:nvPr/>
        </p:nvPicPr>
        <p:blipFill>
          <a:blip r:embed="rId2"/>
          <a:stretch>
            <a:fillRect/>
          </a:stretch>
        </p:blipFill>
        <p:spPr>
          <a:xfrm>
            <a:off x="32040" y="2205"/>
            <a:ext cx="12192000" cy="6845807"/>
          </a:xfrm>
          <a:prstGeom prst="rect">
            <a:avLst/>
          </a:prstGeom>
        </p:spPr>
      </p:pic>
      <p:sp>
        <p:nvSpPr>
          <p:cNvPr id="5" name="Metin kutusu 4">
            <a:extLst>
              <a:ext uri="{FF2B5EF4-FFF2-40B4-BE49-F238E27FC236}">
                <a16:creationId xmlns:a16="http://schemas.microsoft.com/office/drawing/2014/main" id="{01EDC516-700E-0A35-E484-BB69D1DE3D3E}"/>
              </a:ext>
            </a:extLst>
          </p:cNvPr>
          <p:cNvSpPr txBox="1"/>
          <p:nvPr/>
        </p:nvSpPr>
        <p:spPr>
          <a:xfrm>
            <a:off x="65100" y="105597"/>
            <a:ext cx="12192000" cy="646331"/>
          </a:xfrm>
          <a:prstGeom prst="rect">
            <a:avLst/>
          </a:prstGeom>
          <a:noFill/>
        </p:spPr>
        <p:txBody>
          <a:bodyPr wrap="square" rtlCol="0">
            <a:spAutoFit/>
          </a:bodyPr>
          <a:lstStyle/>
          <a:p>
            <a:pPr algn="ctr"/>
            <a:r>
              <a:rPr lang="tr-TR" sz="3600" dirty="0"/>
              <a:t>AKIŞ DİYAGRAMLARI VE GEOMETRİK ŞEKİLLER</a:t>
            </a:r>
          </a:p>
        </p:txBody>
      </p:sp>
      <p:pic>
        <p:nvPicPr>
          <p:cNvPr id="6" name="Resim 5">
            <a:extLst>
              <a:ext uri="{FF2B5EF4-FFF2-40B4-BE49-F238E27FC236}">
                <a16:creationId xmlns:a16="http://schemas.microsoft.com/office/drawing/2014/main" id="{CFB8C15C-AAEE-9DEA-9BF2-A225354B48B9}"/>
              </a:ext>
            </a:extLst>
          </p:cNvPr>
          <p:cNvPicPr>
            <a:picLocks noChangeAspect="1"/>
          </p:cNvPicPr>
          <p:nvPr/>
        </p:nvPicPr>
        <p:blipFill>
          <a:blip r:embed="rId3"/>
          <a:stretch>
            <a:fillRect/>
          </a:stretch>
        </p:blipFill>
        <p:spPr>
          <a:xfrm>
            <a:off x="1" y="996850"/>
            <a:ext cx="4480560" cy="587236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1" name="Mürekkep 10">
                <a:extLst>
                  <a:ext uri="{FF2B5EF4-FFF2-40B4-BE49-F238E27FC236}">
                    <a16:creationId xmlns:a16="http://schemas.microsoft.com/office/drawing/2014/main" id="{2861CBE2-2905-4591-62F4-6D922D1B1A52}"/>
                  </a:ext>
                </a:extLst>
              </p14:cNvPr>
              <p14:cNvContentPartPr/>
              <p14:nvPr/>
            </p14:nvContentPartPr>
            <p14:xfrm>
              <a:off x="8107680" y="2834640"/>
              <a:ext cx="360" cy="360"/>
            </p14:xfrm>
          </p:contentPart>
        </mc:Choice>
        <mc:Fallback xmlns="">
          <p:pic>
            <p:nvPicPr>
              <p:cNvPr id="11" name="Mürekkep 10">
                <a:extLst>
                  <a:ext uri="{FF2B5EF4-FFF2-40B4-BE49-F238E27FC236}">
                    <a16:creationId xmlns:a16="http://schemas.microsoft.com/office/drawing/2014/main" id="{2861CBE2-2905-4591-62F4-6D922D1B1A52}"/>
                  </a:ext>
                </a:extLst>
              </p:cNvPr>
              <p:cNvPicPr/>
              <p:nvPr/>
            </p:nvPicPr>
            <p:blipFill>
              <a:blip r:embed="rId5"/>
              <a:stretch>
                <a:fillRect/>
              </a:stretch>
            </p:blipFill>
            <p:spPr>
              <a:xfrm>
                <a:off x="8098680" y="2825640"/>
                <a:ext cx="18000" cy="18000"/>
              </a:xfrm>
              <a:prstGeom prst="rect">
                <a:avLst/>
              </a:prstGeom>
            </p:spPr>
          </p:pic>
        </mc:Fallback>
      </mc:AlternateContent>
      <p:grpSp>
        <p:nvGrpSpPr>
          <p:cNvPr id="23" name="Grup 22">
            <a:extLst>
              <a:ext uri="{FF2B5EF4-FFF2-40B4-BE49-F238E27FC236}">
                <a16:creationId xmlns:a16="http://schemas.microsoft.com/office/drawing/2014/main" id="{41DBA9AB-E4A5-83D7-4ACA-D197EF592007}"/>
              </a:ext>
            </a:extLst>
          </p:cNvPr>
          <p:cNvGrpSpPr/>
          <p:nvPr/>
        </p:nvGrpSpPr>
        <p:grpSpPr>
          <a:xfrm>
            <a:off x="1710600" y="4986720"/>
            <a:ext cx="1076040" cy="645120"/>
            <a:chOff x="1710600" y="4986720"/>
            <a:chExt cx="1076040" cy="645120"/>
          </a:xfrm>
        </p:grpSpPr>
        <mc:AlternateContent xmlns:mc="http://schemas.openxmlformats.org/markup-compatibility/2006" xmlns:p14="http://schemas.microsoft.com/office/powerpoint/2010/main">
          <mc:Choice Requires="p14">
            <p:contentPart p14:bwMode="auto" r:id="rId6">
              <p14:nvContentPartPr>
                <p14:cNvPr id="20" name="Mürekkep 19">
                  <a:extLst>
                    <a:ext uri="{FF2B5EF4-FFF2-40B4-BE49-F238E27FC236}">
                      <a16:creationId xmlns:a16="http://schemas.microsoft.com/office/drawing/2014/main" id="{C7092172-0B04-ADB9-2D13-77DE8D975F22}"/>
                    </a:ext>
                  </a:extLst>
                </p14:cNvPr>
                <p14:cNvContentPartPr/>
                <p14:nvPr/>
              </p14:nvContentPartPr>
              <p14:xfrm>
                <a:off x="1710600" y="5170680"/>
                <a:ext cx="1014480" cy="241560"/>
              </p14:xfrm>
            </p:contentPart>
          </mc:Choice>
          <mc:Fallback xmlns="">
            <p:pic>
              <p:nvPicPr>
                <p:cNvPr id="20" name="Mürekkep 19">
                  <a:extLst>
                    <a:ext uri="{FF2B5EF4-FFF2-40B4-BE49-F238E27FC236}">
                      <a16:creationId xmlns:a16="http://schemas.microsoft.com/office/drawing/2014/main" id="{C7092172-0B04-ADB9-2D13-77DE8D975F22}"/>
                    </a:ext>
                  </a:extLst>
                </p:cNvPr>
                <p:cNvPicPr/>
                <p:nvPr/>
              </p:nvPicPr>
              <p:blipFill>
                <a:blip r:embed="rId7"/>
                <a:stretch>
                  <a:fillRect/>
                </a:stretch>
              </p:blipFill>
              <p:spPr>
                <a:xfrm>
                  <a:off x="1647960" y="5108040"/>
                  <a:ext cx="114012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Mürekkep 20">
                  <a:extLst>
                    <a:ext uri="{FF2B5EF4-FFF2-40B4-BE49-F238E27FC236}">
                      <a16:creationId xmlns:a16="http://schemas.microsoft.com/office/drawing/2014/main" id="{D0AAA545-DA2D-C21E-6AF6-4AACBBDE6964}"/>
                    </a:ext>
                  </a:extLst>
                </p14:cNvPr>
                <p14:cNvContentPartPr/>
                <p14:nvPr/>
              </p14:nvContentPartPr>
              <p14:xfrm>
                <a:off x="1759560" y="4986720"/>
                <a:ext cx="387360" cy="519480"/>
              </p14:xfrm>
            </p:contentPart>
          </mc:Choice>
          <mc:Fallback xmlns="">
            <p:pic>
              <p:nvPicPr>
                <p:cNvPr id="21" name="Mürekkep 20">
                  <a:extLst>
                    <a:ext uri="{FF2B5EF4-FFF2-40B4-BE49-F238E27FC236}">
                      <a16:creationId xmlns:a16="http://schemas.microsoft.com/office/drawing/2014/main" id="{D0AAA545-DA2D-C21E-6AF6-4AACBBDE6964}"/>
                    </a:ext>
                  </a:extLst>
                </p:cNvPr>
                <p:cNvPicPr/>
                <p:nvPr/>
              </p:nvPicPr>
              <p:blipFill>
                <a:blip r:embed="rId9"/>
                <a:stretch>
                  <a:fillRect/>
                </a:stretch>
              </p:blipFill>
              <p:spPr>
                <a:xfrm>
                  <a:off x="1696920" y="4923720"/>
                  <a:ext cx="513000" cy="645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Mürekkep 21">
                  <a:extLst>
                    <a:ext uri="{FF2B5EF4-FFF2-40B4-BE49-F238E27FC236}">
                      <a16:creationId xmlns:a16="http://schemas.microsoft.com/office/drawing/2014/main" id="{656FBD02-AB12-7221-EF85-D1E2F0324F82}"/>
                    </a:ext>
                  </a:extLst>
                </p14:cNvPr>
                <p14:cNvContentPartPr/>
                <p14:nvPr/>
              </p14:nvContentPartPr>
              <p14:xfrm>
                <a:off x="2489640" y="5063040"/>
                <a:ext cx="297000" cy="568800"/>
              </p14:xfrm>
            </p:contentPart>
          </mc:Choice>
          <mc:Fallback xmlns="">
            <p:pic>
              <p:nvPicPr>
                <p:cNvPr id="22" name="Mürekkep 21">
                  <a:extLst>
                    <a:ext uri="{FF2B5EF4-FFF2-40B4-BE49-F238E27FC236}">
                      <a16:creationId xmlns:a16="http://schemas.microsoft.com/office/drawing/2014/main" id="{656FBD02-AB12-7221-EF85-D1E2F0324F82}"/>
                    </a:ext>
                  </a:extLst>
                </p:cNvPr>
                <p:cNvPicPr/>
                <p:nvPr/>
              </p:nvPicPr>
              <p:blipFill>
                <a:blip r:embed="rId11"/>
                <a:stretch>
                  <a:fillRect/>
                </a:stretch>
              </p:blipFill>
              <p:spPr>
                <a:xfrm>
                  <a:off x="2427000" y="5000400"/>
                  <a:ext cx="422640" cy="694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30" name="Mürekkep 29">
                <a:extLst>
                  <a:ext uri="{FF2B5EF4-FFF2-40B4-BE49-F238E27FC236}">
                    <a16:creationId xmlns:a16="http://schemas.microsoft.com/office/drawing/2014/main" id="{E2954195-9B35-2D23-EB1C-0F2A4EB39DE8}"/>
                  </a:ext>
                </a:extLst>
              </p14:cNvPr>
              <p14:cNvContentPartPr/>
              <p14:nvPr/>
            </p14:nvContentPartPr>
            <p14:xfrm>
              <a:off x="3476040" y="2053800"/>
              <a:ext cx="2186280" cy="801360"/>
            </p14:xfrm>
          </p:contentPart>
        </mc:Choice>
        <mc:Fallback xmlns="">
          <p:pic>
            <p:nvPicPr>
              <p:cNvPr id="30" name="Mürekkep 29">
                <a:extLst>
                  <a:ext uri="{FF2B5EF4-FFF2-40B4-BE49-F238E27FC236}">
                    <a16:creationId xmlns:a16="http://schemas.microsoft.com/office/drawing/2014/main" id="{E2954195-9B35-2D23-EB1C-0F2A4EB39DE8}"/>
                  </a:ext>
                </a:extLst>
              </p:cNvPr>
              <p:cNvPicPr/>
              <p:nvPr/>
            </p:nvPicPr>
            <p:blipFill>
              <a:blip r:embed="rId13"/>
              <a:stretch>
                <a:fillRect/>
              </a:stretch>
            </p:blipFill>
            <p:spPr>
              <a:xfrm>
                <a:off x="3413040" y="1990800"/>
                <a:ext cx="2311920" cy="927000"/>
              </a:xfrm>
              <a:prstGeom prst="rect">
                <a:avLst/>
              </a:prstGeom>
            </p:spPr>
          </p:pic>
        </mc:Fallback>
      </mc:AlternateContent>
      <p:grpSp>
        <p:nvGrpSpPr>
          <p:cNvPr id="35" name="Grup 34">
            <a:extLst>
              <a:ext uri="{FF2B5EF4-FFF2-40B4-BE49-F238E27FC236}">
                <a16:creationId xmlns:a16="http://schemas.microsoft.com/office/drawing/2014/main" id="{0C62CDD4-CB1D-2031-5C82-9E60B99F3F31}"/>
              </a:ext>
            </a:extLst>
          </p:cNvPr>
          <p:cNvGrpSpPr/>
          <p:nvPr/>
        </p:nvGrpSpPr>
        <p:grpSpPr>
          <a:xfrm>
            <a:off x="3504840" y="1095480"/>
            <a:ext cx="2441160" cy="857880"/>
            <a:chOff x="3504840" y="1095480"/>
            <a:chExt cx="2441160" cy="857880"/>
          </a:xfrm>
        </p:grpSpPr>
        <mc:AlternateContent xmlns:mc="http://schemas.openxmlformats.org/markup-compatibility/2006" xmlns:p14="http://schemas.microsoft.com/office/powerpoint/2010/main">
          <mc:Choice Requires="p14">
            <p:contentPart p14:bwMode="auto" r:id="rId14">
              <p14:nvContentPartPr>
                <p14:cNvPr id="31" name="Mürekkep 30">
                  <a:extLst>
                    <a:ext uri="{FF2B5EF4-FFF2-40B4-BE49-F238E27FC236}">
                      <a16:creationId xmlns:a16="http://schemas.microsoft.com/office/drawing/2014/main" id="{58D0C4D6-373B-F802-0624-83CF5473A36D}"/>
                    </a:ext>
                  </a:extLst>
                </p14:cNvPr>
                <p14:cNvContentPartPr/>
                <p14:nvPr/>
              </p14:nvContentPartPr>
              <p14:xfrm>
                <a:off x="3595560" y="1095480"/>
                <a:ext cx="2350440" cy="857880"/>
              </p14:xfrm>
            </p:contentPart>
          </mc:Choice>
          <mc:Fallback xmlns="">
            <p:pic>
              <p:nvPicPr>
                <p:cNvPr id="31" name="Mürekkep 30">
                  <a:extLst>
                    <a:ext uri="{FF2B5EF4-FFF2-40B4-BE49-F238E27FC236}">
                      <a16:creationId xmlns:a16="http://schemas.microsoft.com/office/drawing/2014/main" id="{58D0C4D6-373B-F802-0624-83CF5473A36D}"/>
                    </a:ext>
                  </a:extLst>
                </p:cNvPr>
                <p:cNvPicPr/>
                <p:nvPr/>
              </p:nvPicPr>
              <p:blipFill>
                <a:blip r:embed="rId15"/>
                <a:stretch>
                  <a:fillRect/>
                </a:stretch>
              </p:blipFill>
              <p:spPr>
                <a:xfrm>
                  <a:off x="3532560" y="1032480"/>
                  <a:ext cx="2476080" cy="983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Mürekkep 31">
                  <a:extLst>
                    <a:ext uri="{FF2B5EF4-FFF2-40B4-BE49-F238E27FC236}">
                      <a16:creationId xmlns:a16="http://schemas.microsoft.com/office/drawing/2014/main" id="{E48A08E4-12FE-0E5D-7F73-656F464CB16D}"/>
                    </a:ext>
                  </a:extLst>
                </p14:cNvPr>
                <p14:cNvContentPartPr/>
                <p14:nvPr/>
              </p14:nvContentPartPr>
              <p14:xfrm>
                <a:off x="3504840" y="1356840"/>
                <a:ext cx="543600" cy="118440"/>
              </p14:xfrm>
            </p:contentPart>
          </mc:Choice>
          <mc:Fallback xmlns="">
            <p:pic>
              <p:nvPicPr>
                <p:cNvPr id="32" name="Mürekkep 31">
                  <a:extLst>
                    <a:ext uri="{FF2B5EF4-FFF2-40B4-BE49-F238E27FC236}">
                      <a16:creationId xmlns:a16="http://schemas.microsoft.com/office/drawing/2014/main" id="{E48A08E4-12FE-0E5D-7F73-656F464CB16D}"/>
                    </a:ext>
                  </a:extLst>
                </p:cNvPr>
                <p:cNvPicPr/>
                <p:nvPr/>
              </p:nvPicPr>
              <p:blipFill>
                <a:blip r:embed="rId17"/>
                <a:stretch>
                  <a:fillRect/>
                </a:stretch>
              </p:blipFill>
              <p:spPr>
                <a:xfrm>
                  <a:off x="3441840" y="1293840"/>
                  <a:ext cx="6692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4" name="Mürekkep 33">
                  <a:extLst>
                    <a:ext uri="{FF2B5EF4-FFF2-40B4-BE49-F238E27FC236}">
                      <a16:creationId xmlns:a16="http://schemas.microsoft.com/office/drawing/2014/main" id="{689C04E1-2C2B-BEC5-23EB-6C0028026659}"/>
                    </a:ext>
                  </a:extLst>
                </p14:cNvPr>
                <p14:cNvContentPartPr/>
                <p14:nvPr/>
              </p14:nvContentPartPr>
              <p14:xfrm>
                <a:off x="3532920" y="1382760"/>
                <a:ext cx="820440" cy="110880"/>
              </p14:xfrm>
            </p:contentPart>
          </mc:Choice>
          <mc:Fallback xmlns="">
            <p:pic>
              <p:nvPicPr>
                <p:cNvPr id="34" name="Mürekkep 33">
                  <a:extLst>
                    <a:ext uri="{FF2B5EF4-FFF2-40B4-BE49-F238E27FC236}">
                      <a16:creationId xmlns:a16="http://schemas.microsoft.com/office/drawing/2014/main" id="{689C04E1-2C2B-BEC5-23EB-6C0028026659}"/>
                    </a:ext>
                  </a:extLst>
                </p:cNvPr>
                <p:cNvPicPr/>
                <p:nvPr/>
              </p:nvPicPr>
              <p:blipFill>
                <a:blip r:embed="rId19"/>
                <a:stretch>
                  <a:fillRect/>
                </a:stretch>
              </p:blipFill>
              <p:spPr>
                <a:xfrm>
                  <a:off x="3469920" y="1319760"/>
                  <a:ext cx="946080" cy="236520"/>
                </a:xfrm>
                <a:prstGeom prst="rect">
                  <a:avLst/>
                </a:prstGeom>
              </p:spPr>
            </p:pic>
          </mc:Fallback>
        </mc:AlternateContent>
      </p:grpSp>
      <p:grpSp>
        <p:nvGrpSpPr>
          <p:cNvPr id="38" name="Grup 37">
            <a:extLst>
              <a:ext uri="{FF2B5EF4-FFF2-40B4-BE49-F238E27FC236}">
                <a16:creationId xmlns:a16="http://schemas.microsoft.com/office/drawing/2014/main" id="{3136296B-F769-6065-1405-0E7AD446C1F2}"/>
              </a:ext>
            </a:extLst>
          </p:cNvPr>
          <p:cNvGrpSpPr/>
          <p:nvPr/>
        </p:nvGrpSpPr>
        <p:grpSpPr>
          <a:xfrm>
            <a:off x="3588360" y="3300840"/>
            <a:ext cx="2704680" cy="667800"/>
            <a:chOff x="3588360" y="3300840"/>
            <a:chExt cx="2704680" cy="667800"/>
          </a:xfrm>
        </p:grpSpPr>
        <mc:AlternateContent xmlns:mc="http://schemas.openxmlformats.org/markup-compatibility/2006" xmlns:p14="http://schemas.microsoft.com/office/powerpoint/2010/main">
          <mc:Choice Requires="p14">
            <p:contentPart p14:bwMode="auto" r:id="rId20">
              <p14:nvContentPartPr>
                <p14:cNvPr id="36" name="Mürekkep 35">
                  <a:extLst>
                    <a:ext uri="{FF2B5EF4-FFF2-40B4-BE49-F238E27FC236}">
                      <a16:creationId xmlns:a16="http://schemas.microsoft.com/office/drawing/2014/main" id="{2C986804-930A-DA07-C86F-07E3533C778A}"/>
                    </a:ext>
                  </a:extLst>
                </p14:cNvPr>
                <p14:cNvContentPartPr/>
                <p14:nvPr/>
              </p14:nvContentPartPr>
              <p14:xfrm>
                <a:off x="3604200" y="3300840"/>
                <a:ext cx="2688840" cy="667800"/>
              </p14:xfrm>
            </p:contentPart>
          </mc:Choice>
          <mc:Fallback xmlns="">
            <p:pic>
              <p:nvPicPr>
                <p:cNvPr id="36" name="Mürekkep 35">
                  <a:extLst>
                    <a:ext uri="{FF2B5EF4-FFF2-40B4-BE49-F238E27FC236}">
                      <a16:creationId xmlns:a16="http://schemas.microsoft.com/office/drawing/2014/main" id="{2C986804-930A-DA07-C86F-07E3533C778A}"/>
                    </a:ext>
                  </a:extLst>
                </p:cNvPr>
                <p:cNvPicPr/>
                <p:nvPr/>
              </p:nvPicPr>
              <p:blipFill>
                <a:blip r:embed="rId21"/>
                <a:stretch>
                  <a:fillRect/>
                </a:stretch>
              </p:blipFill>
              <p:spPr>
                <a:xfrm>
                  <a:off x="3541200" y="3237840"/>
                  <a:ext cx="2814480" cy="79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Mürekkep 36">
                  <a:extLst>
                    <a:ext uri="{FF2B5EF4-FFF2-40B4-BE49-F238E27FC236}">
                      <a16:creationId xmlns:a16="http://schemas.microsoft.com/office/drawing/2014/main" id="{A36F75CE-F36C-EA59-FBD1-118544974214}"/>
                    </a:ext>
                  </a:extLst>
                </p14:cNvPr>
                <p14:cNvContentPartPr/>
                <p14:nvPr/>
              </p14:nvContentPartPr>
              <p14:xfrm>
                <a:off x="3588360" y="3755520"/>
                <a:ext cx="413640" cy="43200"/>
              </p14:xfrm>
            </p:contentPart>
          </mc:Choice>
          <mc:Fallback xmlns="">
            <p:pic>
              <p:nvPicPr>
                <p:cNvPr id="37" name="Mürekkep 36">
                  <a:extLst>
                    <a:ext uri="{FF2B5EF4-FFF2-40B4-BE49-F238E27FC236}">
                      <a16:creationId xmlns:a16="http://schemas.microsoft.com/office/drawing/2014/main" id="{A36F75CE-F36C-EA59-FBD1-118544974214}"/>
                    </a:ext>
                  </a:extLst>
                </p:cNvPr>
                <p:cNvPicPr/>
                <p:nvPr/>
              </p:nvPicPr>
              <p:blipFill>
                <a:blip r:embed="rId23"/>
                <a:stretch>
                  <a:fillRect/>
                </a:stretch>
              </p:blipFill>
              <p:spPr>
                <a:xfrm>
                  <a:off x="3525360" y="3692520"/>
                  <a:ext cx="539280" cy="16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52" name="Mürekkep 51">
                <a:extLst>
                  <a:ext uri="{FF2B5EF4-FFF2-40B4-BE49-F238E27FC236}">
                    <a16:creationId xmlns:a16="http://schemas.microsoft.com/office/drawing/2014/main" id="{FD9E3592-B4F8-429A-8812-DD1B0F4BFE4C}"/>
                  </a:ext>
                </a:extLst>
              </p14:cNvPr>
              <p14:cNvContentPartPr/>
              <p14:nvPr/>
            </p14:nvContentPartPr>
            <p14:xfrm>
              <a:off x="4357320" y="4617360"/>
              <a:ext cx="3318120" cy="696240"/>
            </p14:xfrm>
          </p:contentPart>
        </mc:Choice>
        <mc:Fallback xmlns="">
          <p:pic>
            <p:nvPicPr>
              <p:cNvPr id="52" name="Mürekkep 51">
                <a:extLst>
                  <a:ext uri="{FF2B5EF4-FFF2-40B4-BE49-F238E27FC236}">
                    <a16:creationId xmlns:a16="http://schemas.microsoft.com/office/drawing/2014/main" id="{FD9E3592-B4F8-429A-8812-DD1B0F4BFE4C}"/>
                  </a:ext>
                </a:extLst>
              </p:cNvPr>
              <p:cNvPicPr/>
              <p:nvPr/>
            </p:nvPicPr>
            <p:blipFill>
              <a:blip r:embed="rId25"/>
              <a:stretch>
                <a:fillRect/>
              </a:stretch>
            </p:blipFill>
            <p:spPr>
              <a:xfrm>
                <a:off x="4294320" y="4554360"/>
                <a:ext cx="3443760" cy="821880"/>
              </a:xfrm>
              <a:prstGeom prst="rect">
                <a:avLst/>
              </a:prstGeom>
            </p:spPr>
          </p:pic>
        </mc:Fallback>
      </mc:AlternateContent>
      <p:grpSp>
        <p:nvGrpSpPr>
          <p:cNvPr id="64" name="Grup 63">
            <a:extLst>
              <a:ext uri="{FF2B5EF4-FFF2-40B4-BE49-F238E27FC236}">
                <a16:creationId xmlns:a16="http://schemas.microsoft.com/office/drawing/2014/main" id="{B2F77FEC-A816-B96B-D5BE-D7EBE12937C3}"/>
              </a:ext>
            </a:extLst>
          </p:cNvPr>
          <p:cNvGrpSpPr/>
          <p:nvPr/>
        </p:nvGrpSpPr>
        <p:grpSpPr>
          <a:xfrm>
            <a:off x="4345800" y="4857120"/>
            <a:ext cx="3163680" cy="413640"/>
            <a:chOff x="4345800" y="4857120"/>
            <a:chExt cx="3163680" cy="413640"/>
          </a:xfrm>
        </p:grpSpPr>
        <mc:AlternateContent xmlns:mc="http://schemas.openxmlformats.org/markup-compatibility/2006" xmlns:p14="http://schemas.microsoft.com/office/powerpoint/2010/main">
          <mc:Choice Requires="p14">
            <p:contentPart p14:bwMode="auto" r:id="rId26">
              <p14:nvContentPartPr>
                <p14:cNvPr id="55" name="Mürekkep 54">
                  <a:extLst>
                    <a:ext uri="{FF2B5EF4-FFF2-40B4-BE49-F238E27FC236}">
                      <a16:creationId xmlns:a16="http://schemas.microsoft.com/office/drawing/2014/main" id="{3404AF98-1B58-E9CB-8278-C56F7CC71FEB}"/>
                    </a:ext>
                  </a:extLst>
                </p14:cNvPr>
                <p14:cNvContentPartPr/>
                <p14:nvPr/>
              </p14:nvContentPartPr>
              <p14:xfrm>
                <a:off x="4345800" y="5072040"/>
                <a:ext cx="1569960" cy="198720"/>
              </p14:xfrm>
            </p:contentPart>
          </mc:Choice>
          <mc:Fallback xmlns="">
            <p:pic>
              <p:nvPicPr>
                <p:cNvPr id="55" name="Mürekkep 54">
                  <a:extLst>
                    <a:ext uri="{FF2B5EF4-FFF2-40B4-BE49-F238E27FC236}">
                      <a16:creationId xmlns:a16="http://schemas.microsoft.com/office/drawing/2014/main" id="{3404AF98-1B58-E9CB-8278-C56F7CC71FEB}"/>
                    </a:ext>
                  </a:extLst>
                </p:cNvPr>
                <p:cNvPicPr/>
                <p:nvPr/>
              </p:nvPicPr>
              <p:blipFill>
                <a:blip r:embed="rId27"/>
                <a:stretch>
                  <a:fillRect/>
                </a:stretch>
              </p:blipFill>
              <p:spPr>
                <a:xfrm>
                  <a:off x="4282800" y="5009400"/>
                  <a:ext cx="169560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6" name="Mürekkep 55">
                  <a:extLst>
                    <a:ext uri="{FF2B5EF4-FFF2-40B4-BE49-F238E27FC236}">
                      <a16:creationId xmlns:a16="http://schemas.microsoft.com/office/drawing/2014/main" id="{DA41A90F-850E-263B-3B13-8B46FF21BBA8}"/>
                    </a:ext>
                  </a:extLst>
                </p14:cNvPr>
                <p14:cNvContentPartPr/>
                <p14:nvPr/>
              </p14:nvContentPartPr>
              <p14:xfrm>
                <a:off x="5951400" y="4974840"/>
                <a:ext cx="419400" cy="56160"/>
              </p14:xfrm>
            </p:contentPart>
          </mc:Choice>
          <mc:Fallback xmlns="">
            <p:pic>
              <p:nvPicPr>
                <p:cNvPr id="56" name="Mürekkep 55">
                  <a:extLst>
                    <a:ext uri="{FF2B5EF4-FFF2-40B4-BE49-F238E27FC236}">
                      <a16:creationId xmlns:a16="http://schemas.microsoft.com/office/drawing/2014/main" id="{DA41A90F-850E-263B-3B13-8B46FF21BBA8}"/>
                    </a:ext>
                  </a:extLst>
                </p:cNvPr>
                <p:cNvPicPr/>
                <p:nvPr/>
              </p:nvPicPr>
              <p:blipFill>
                <a:blip r:embed="rId29"/>
                <a:stretch>
                  <a:fillRect/>
                </a:stretch>
              </p:blipFill>
              <p:spPr>
                <a:xfrm>
                  <a:off x="5888400" y="4912200"/>
                  <a:ext cx="5450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8" name="Mürekkep 57">
                  <a:extLst>
                    <a:ext uri="{FF2B5EF4-FFF2-40B4-BE49-F238E27FC236}">
                      <a16:creationId xmlns:a16="http://schemas.microsoft.com/office/drawing/2014/main" id="{5379825E-EF73-AAF0-D5DE-D648EBA9619A}"/>
                    </a:ext>
                  </a:extLst>
                </p14:cNvPr>
                <p14:cNvContentPartPr/>
                <p14:nvPr/>
              </p14:nvContentPartPr>
              <p14:xfrm>
                <a:off x="5985960" y="5039640"/>
                <a:ext cx="281160" cy="43200"/>
              </p14:xfrm>
            </p:contentPart>
          </mc:Choice>
          <mc:Fallback xmlns="">
            <p:pic>
              <p:nvPicPr>
                <p:cNvPr id="58" name="Mürekkep 57">
                  <a:extLst>
                    <a:ext uri="{FF2B5EF4-FFF2-40B4-BE49-F238E27FC236}">
                      <a16:creationId xmlns:a16="http://schemas.microsoft.com/office/drawing/2014/main" id="{5379825E-EF73-AAF0-D5DE-D648EBA9619A}"/>
                    </a:ext>
                  </a:extLst>
                </p:cNvPr>
                <p:cNvPicPr/>
                <p:nvPr/>
              </p:nvPicPr>
              <p:blipFill>
                <a:blip r:embed="rId31"/>
                <a:stretch>
                  <a:fillRect/>
                </a:stretch>
              </p:blipFill>
              <p:spPr>
                <a:xfrm>
                  <a:off x="5922960" y="4977000"/>
                  <a:ext cx="4068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9" name="Mürekkep 58">
                  <a:extLst>
                    <a:ext uri="{FF2B5EF4-FFF2-40B4-BE49-F238E27FC236}">
                      <a16:creationId xmlns:a16="http://schemas.microsoft.com/office/drawing/2014/main" id="{16A31D73-ABAF-53DE-B446-C07C20997541}"/>
                    </a:ext>
                  </a:extLst>
                </p14:cNvPr>
                <p14:cNvContentPartPr/>
                <p14:nvPr/>
              </p14:nvContentPartPr>
              <p14:xfrm>
                <a:off x="6127080" y="5019120"/>
                <a:ext cx="281160" cy="76680"/>
              </p14:xfrm>
            </p:contentPart>
          </mc:Choice>
          <mc:Fallback xmlns="">
            <p:pic>
              <p:nvPicPr>
                <p:cNvPr id="59" name="Mürekkep 58">
                  <a:extLst>
                    <a:ext uri="{FF2B5EF4-FFF2-40B4-BE49-F238E27FC236}">
                      <a16:creationId xmlns:a16="http://schemas.microsoft.com/office/drawing/2014/main" id="{16A31D73-ABAF-53DE-B446-C07C20997541}"/>
                    </a:ext>
                  </a:extLst>
                </p:cNvPr>
                <p:cNvPicPr/>
                <p:nvPr/>
              </p:nvPicPr>
              <p:blipFill>
                <a:blip r:embed="rId33"/>
                <a:stretch>
                  <a:fillRect/>
                </a:stretch>
              </p:blipFill>
              <p:spPr>
                <a:xfrm>
                  <a:off x="6064080" y="4956120"/>
                  <a:ext cx="4068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0" name="Mürekkep 59">
                  <a:extLst>
                    <a:ext uri="{FF2B5EF4-FFF2-40B4-BE49-F238E27FC236}">
                      <a16:creationId xmlns:a16="http://schemas.microsoft.com/office/drawing/2014/main" id="{54136B22-1EE9-375E-F8B4-661C2D6A74CD}"/>
                    </a:ext>
                  </a:extLst>
                </p14:cNvPr>
                <p14:cNvContentPartPr/>
                <p14:nvPr/>
              </p14:nvContentPartPr>
              <p14:xfrm>
                <a:off x="6498240" y="4967280"/>
                <a:ext cx="281160" cy="34560"/>
              </p14:xfrm>
            </p:contentPart>
          </mc:Choice>
          <mc:Fallback xmlns="">
            <p:pic>
              <p:nvPicPr>
                <p:cNvPr id="60" name="Mürekkep 59">
                  <a:extLst>
                    <a:ext uri="{FF2B5EF4-FFF2-40B4-BE49-F238E27FC236}">
                      <a16:creationId xmlns:a16="http://schemas.microsoft.com/office/drawing/2014/main" id="{54136B22-1EE9-375E-F8B4-661C2D6A74CD}"/>
                    </a:ext>
                  </a:extLst>
                </p:cNvPr>
                <p:cNvPicPr/>
                <p:nvPr/>
              </p:nvPicPr>
              <p:blipFill>
                <a:blip r:embed="rId35"/>
                <a:stretch>
                  <a:fillRect/>
                </a:stretch>
              </p:blipFill>
              <p:spPr>
                <a:xfrm>
                  <a:off x="6435600" y="4904280"/>
                  <a:ext cx="4068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1" name="Mürekkep 60">
                  <a:extLst>
                    <a:ext uri="{FF2B5EF4-FFF2-40B4-BE49-F238E27FC236}">
                      <a16:creationId xmlns:a16="http://schemas.microsoft.com/office/drawing/2014/main" id="{9A44DAD1-4385-07A4-961F-26BF0600BA97}"/>
                    </a:ext>
                  </a:extLst>
                </p14:cNvPr>
                <p14:cNvContentPartPr/>
                <p14:nvPr/>
              </p14:nvContentPartPr>
              <p14:xfrm>
                <a:off x="6380520" y="4956480"/>
                <a:ext cx="593640" cy="40320"/>
              </p14:xfrm>
            </p:contentPart>
          </mc:Choice>
          <mc:Fallback xmlns="">
            <p:pic>
              <p:nvPicPr>
                <p:cNvPr id="61" name="Mürekkep 60">
                  <a:extLst>
                    <a:ext uri="{FF2B5EF4-FFF2-40B4-BE49-F238E27FC236}">
                      <a16:creationId xmlns:a16="http://schemas.microsoft.com/office/drawing/2014/main" id="{9A44DAD1-4385-07A4-961F-26BF0600BA97}"/>
                    </a:ext>
                  </a:extLst>
                </p:cNvPr>
                <p:cNvPicPr/>
                <p:nvPr/>
              </p:nvPicPr>
              <p:blipFill>
                <a:blip r:embed="rId37"/>
                <a:stretch>
                  <a:fillRect/>
                </a:stretch>
              </p:blipFill>
              <p:spPr>
                <a:xfrm>
                  <a:off x="6317520" y="4893480"/>
                  <a:ext cx="7192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2" name="Mürekkep 61">
                  <a:extLst>
                    <a:ext uri="{FF2B5EF4-FFF2-40B4-BE49-F238E27FC236}">
                      <a16:creationId xmlns:a16="http://schemas.microsoft.com/office/drawing/2014/main" id="{CB65BEAC-06D6-1B84-C7A7-C1642E67D4D3}"/>
                    </a:ext>
                  </a:extLst>
                </p14:cNvPr>
                <p14:cNvContentPartPr/>
                <p14:nvPr/>
              </p14:nvContentPartPr>
              <p14:xfrm>
                <a:off x="5984520" y="5129280"/>
                <a:ext cx="165960" cy="49680"/>
              </p14:xfrm>
            </p:contentPart>
          </mc:Choice>
          <mc:Fallback xmlns="">
            <p:pic>
              <p:nvPicPr>
                <p:cNvPr id="62" name="Mürekkep 61">
                  <a:extLst>
                    <a:ext uri="{FF2B5EF4-FFF2-40B4-BE49-F238E27FC236}">
                      <a16:creationId xmlns:a16="http://schemas.microsoft.com/office/drawing/2014/main" id="{CB65BEAC-06D6-1B84-C7A7-C1642E67D4D3}"/>
                    </a:ext>
                  </a:extLst>
                </p:cNvPr>
                <p:cNvPicPr/>
                <p:nvPr/>
              </p:nvPicPr>
              <p:blipFill>
                <a:blip r:embed="rId39"/>
                <a:stretch>
                  <a:fillRect/>
                </a:stretch>
              </p:blipFill>
              <p:spPr>
                <a:xfrm>
                  <a:off x="5921520" y="5066280"/>
                  <a:ext cx="29160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3" name="Mürekkep 62">
                  <a:extLst>
                    <a:ext uri="{FF2B5EF4-FFF2-40B4-BE49-F238E27FC236}">
                      <a16:creationId xmlns:a16="http://schemas.microsoft.com/office/drawing/2014/main" id="{ED42A44A-A8CE-68F3-31D4-34AFEDCFEEC3}"/>
                    </a:ext>
                  </a:extLst>
                </p14:cNvPr>
                <p14:cNvContentPartPr/>
                <p14:nvPr/>
              </p14:nvContentPartPr>
              <p14:xfrm>
                <a:off x="6537120" y="4857120"/>
                <a:ext cx="972360" cy="80640"/>
              </p14:xfrm>
            </p:contentPart>
          </mc:Choice>
          <mc:Fallback xmlns="">
            <p:pic>
              <p:nvPicPr>
                <p:cNvPr id="63" name="Mürekkep 62">
                  <a:extLst>
                    <a:ext uri="{FF2B5EF4-FFF2-40B4-BE49-F238E27FC236}">
                      <a16:creationId xmlns:a16="http://schemas.microsoft.com/office/drawing/2014/main" id="{ED42A44A-A8CE-68F3-31D4-34AFEDCFEEC3}"/>
                    </a:ext>
                  </a:extLst>
                </p:cNvPr>
                <p:cNvPicPr/>
                <p:nvPr/>
              </p:nvPicPr>
              <p:blipFill>
                <a:blip r:embed="rId41"/>
                <a:stretch>
                  <a:fillRect/>
                </a:stretch>
              </p:blipFill>
              <p:spPr>
                <a:xfrm>
                  <a:off x="6474120" y="4794120"/>
                  <a:ext cx="1098000" cy="20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65" name="Mürekkep 64">
                <a:extLst>
                  <a:ext uri="{FF2B5EF4-FFF2-40B4-BE49-F238E27FC236}">
                    <a16:creationId xmlns:a16="http://schemas.microsoft.com/office/drawing/2014/main" id="{CD80C601-A2BC-58D8-DD08-9E62A04ADD07}"/>
                  </a:ext>
                </a:extLst>
              </p14:cNvPr>
              <p14:cNvContentPartPr/>
              <p14:nvPr/>
            </p14:nvContentPartPr>
            <p14:xfrm>
              <a:off x="3540840" y="1391760"/>
              <a:ext cx="9000" cy="6840"/>
            </p14:xfrm>
          </p:contentPart>
        </mc:Choice>
        <mc:Fallback xmlns="">
          <p:pic>
            <p:nvPicPr>
              <p:cNvPr id="65" name="Mürekkep 64">
                <a:extLst>
                  <a:ext uri="{FF2B5EF4-FFF2-40B4-BE49-F238E27FC236}">
                    <a16:creationId xmlns:a16="http://schemas.microsoft.com/office/drawing/2014/main" id="{CD80C601-A2BC-58D8-DD08-9E62A04ADD07}"/>
                  </a:ext>
                </a:extLst>
              </p:cNvPr>
              <p:cNvPicPr/>
              <p:nvPr/>
            </p:nvPicPr>
            <p:blipFill>
              <a:blip r:embed="rId43"/>
              <a:stretch>
                <a:fillRect/>
              </a:stretch>
            </p:blipFill>
            <p:spPr>
              <a:xfrm>
                <a:off x="3477840" y="1328760"/>
                <a:ext cx="1346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6" name="Mürekkep 65">
                <a:extLst>
                  <a:ext uri="{FF2B5EF4-FFF2-40B4-BE49-F238E27FC236}">
                    <a16:creationId xmlns:a16="http://schemas.microsoft.com/office/drawing/2014/main" id="{9CE2A64A-1697-3545-6B85-FE1C3E749E54}"/>
                  </a:ext>
                </a:extLst>
              </p14:cNvPr>
              <p14:cNvContentPartPr/>
              <p14:nvPr/>
            </p14:nvContentPartPr>
            <p14:xfrm>
              <a:off x="3536520" y="1408680"/>
              <a:ext cx="3240" cy="4320"/>
            </p14:xfrm>
          </p:contentPart>
        </mc:Choice>
        <mc:Fallback xmlns="">
          <p:pic>
            <p:nvPicPr>
              <p:cNvPr id="66" name="Mürekkep 65">
                <a:extLst>
                  <a:ext uri="{FF2B5EF4-FFF2-40B4-BE49-F238E27FC236}">
                    <a16:creationId xmlns:a16="http://schemas.microsoft.com/office/drawing/2014/main" id="{9CE2A64A-1697-3545-6B85-FE1C3E749E54}"/>
                  </a:ext>
                </a:extLst>
              </p:cNvPr>
              <p:cNvPicPr/>
              <p:nvPr/>
            </p:nvPicPr>
            <p:blipFill>
              <a:blip r:embed="rId45"/>
              <a:stretch>
                <a:fillRect/>
              </a:stretch>
            </p:blipFill>
            <p:spPr>
              <a:xfrm>
                <a:off x="3473520" y="1345680"/>
                <a:ext cx="1288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7" name="Mürekkep 66">
                <a:extLst>
                  <a:ext uri="{FF2B5EF4-FFF2-40B4-BE49-F238E27FC236}">
                    <a16:creationId xmlns:a16="http://schemas.microsoft.com/office/drawing/2014/main" id="{29D45B99-9DB0-6C9B-C8B3-D26F953D5D85}"/>
                  </a:ext>
                </a:extLst>
              </p14:cNvPr>
              <p14:cNvContentPartPr/>
              <p14:nvPr/>
            </p14:nvContentPartPr>
            <p14:xfrm>
              <a:off x="3525000" y="1426680"/>
              <a:ext cx="1800" cy="6840"/>
            </p14:xfrm>
          </p:contentPart>
        </mc:Choice>
        <mc:Fallback xmlns="">
          <p:pic>
            <p:nvPicPr>
              <p:cNvPr id="67" name="Mürekkep 66">
                <a:extLst>
                  <a:ext uri="{FF2B5EF4-FFF2-40B4-BE49-F238E27FC236}">
                    <a16:creationId xmlns:a16="http://schemas.microsoft.com/office/drawing/2014/main" id="{29D45B99-9DB0-6C9B-C8B3-D26F953D5D85}"/>
                  </a:ext>
                </a:extLst>
              </p:cNvPr>
              <p:cNvPicPr/>
              <p:nvPr/>
            </p:nvPicPr>
            <p:blipFill>
              <a:blip r:embed="rId47"/>
              <a:stretch>
                <a:fillRect/>
              </a:stretch>
            </p:blipFill>
            <p:spPr>
              <a:xfrm>
                <a:off x="3462000" y="1364040"/>
                <a:ext cx="1274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0" name="Mürekkep 79">
                <a:extLst>
                  <a:ext uri="{FF2B5EF4-FFF2-40B4-BE49-F238E27FC236}">
                    <a16:creationId xmlns:a16="http://schemas.microsoft.com/office/drawing/2014/main" id="{33B0CEB4-ECC3-9AD2-12A9-46C54DFBB34F}"/>
                  </a:ext>
                </a:extLst>
              </p14:cNvPr>
              <p14:cNvContentPartPr/>
              <p14:nvPr/>
            </p14:nvContentPartPr>
            <p14:xfrm>
              <a:off x="4580520" y="3206160"/>
              <a:ext cx="360" cy="360"/>
            </p14:xfrm>
          </p:contentPart>
        </mc:Choice>
        <mc:Fallback xmlns="">
          <p:pic>
            <p:nvPicPr>
              <p:cNvPr id="80" name="Mürekkep 79">
                <a:extLst>
                  <a:ext uri="{FF2B5EF4-FFF2-40B4-BE49-F238E27FC236}">
                    <a16:creationId xmlns:a16="http://schemas.microsoft.com/office/drawing/2014/main" id="{33B0CEB4-ECC3-9AD2-12A9-46C54DFBB34F}"/>
                  </a:ext>
                </a:extLst>
              </p:cNvPr>
              <p:cNvPicPr/>
              <p:nvPr/>
            </p:nvPicPr>
            <p:blipFill>
              <a:blip r:embed="rId49"/>
              <a:stretch>
                <a:fillRect/>
              </a:stretch>
            </p:blipFill>
            <p:spPr>
              <a:xfrm>
                <a:off x="4544520" y="3170160"/>
                <a:ext cx="72000" cy="72000"/>
              </a:xfrm>
              <a:prstGeom prst="rect">
                <a:avLst/>
              </a:prstGeom>
            </p:spPr>
          </p:pic>
        </mc:Fallback>
      </mc:AlternateContent>
      <p:grpSp>
        <p:nvGrpSpPr>
          <p:cNvPr id="91" name="Grup 90">
            <a:extLst>
              <a:ext uri="{FF2B5EF4-FFF2-40B4-BE49-F238E27FC236}">
                <a16:creationId xmlns:a16="http://schemas.microsoft.com/office/drawing/2014/main" id="{927453CF-BEC5-06F6-E7DD-055DA02D86FA}"/>
              </a:ext>
            </a:extLst>
          </p:cNvPr>
          <p:cNvGrpSpPr/>
          <p:nvPr/>
        </p:nvGrpSpPr>
        <p:grpSpPr>
          <a:xfrm>
            <a:off x="4396200" y="2915640"/>
            <a:ext cx="7855200" cy="377640"/>
            <a:chOff x="4396200" y="2915640"/>
            <a:chExt cx="7855200" cy="377640"/>
          </a:xfrm>
        </p:grpSpPr>
        <mc:AlternateContent xmlns:mc="http://schemas.openxmlformats.org/markup-compatibility/2006" xmlns:p14="http://schemas.microsoft.com/office/powerpoint/2010/main">
          <mc:Choice Requires="p14">
            <p:contentPart p14:bwMode="auto" r:id="rId50">
              <p14:nvContentPartPr>
                <p14:cNvPr id="81" name="Mürekkep 80">
                  <a:extLst>
                    <a:ext uri="{FF2B5EF4-FFF2-40B4-BE49-F238E27FC236}">
                      <a16:creationId xmlns:a16="http://schemas.microsoft.com/office/drawing/2014/main" id="{03053532-C1E0-DD76-756C-5B270CECCF53}"/>
                    </a:ext>
                  </a:extLst>
                </p14:cNvPr>
                <p14:cNvContentPartPr/>
                <p14:nvPr/>
              </p14:nvContentPartPr>
              <p14:xfrm>
                <a:off x="4455240" y="2915640"/>
                <a:ext cx="7796160" cy="271080"/>
              </p14:xfrm>
            </p:contentPart>
          </mc:Choice>
          <mc:Fallback xmlns="">
            <p:pic>
              <p:nvPicPr>
                <p:cNvPr id="81" name="Mürekkep 80">
                  <a:extLst>
                    <a:ext uri="{FF2B5EF4-FFF2-40B4-BE49-F238E27FC236}">
                      <a16:creationId xmlns:a16="http://schemas.microsoft.com/office/drawing/2014/main" id="{03053532-C1E0-DD76-756C-5B270CECCF53}"/>
                    </a:ext>
                  </a:extLst>
                </p:cNvPr>
                <p:cNvPicPr/>
                <p:nvPr/>
              </p:nvPicPr>
              <p:blipFill>
                <a:blip r:embed="rId51"/>
                <a:stretch>
                  <a:fillRect/>
                </a:stretch>
              </p:blipFill>
              <p:spPr>
                <a:xfrm>
                  <a:off x="4419240" y="2880000"/>
                  <a:ext cx="78678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2" name="Mürekkep 81">
                  <a:extLst>
                    <a:ext uri="{FF2B5EF4-FFF2-40B4-BE49-F238E27FC236}">
                      <a16:creationId xmlns:a16="http://schemas.microsoft.com/office/drawing/2014/main" id="{DC28AA29-F9EA-C3C3-8B62-1D8C567347F7}"/>
                    </a:ext>
                  </a:extLst>
                </p14:cNvPr>
                <p14:cNvContentPartPr/>
                <p14:nvPr/>
              </p14:nvContentPartPr>
              <p14:xfrm>
                <a:off x="4431480" y="3115440"/>
                <a:ext cx="358560" cy="58320"/>
              </p14:xfrm>
            </p:contentPart>
          </mc:Choice>
          <mc:Fallback xmlns="">
            <p:pic>
              <p:nvPicPr>
                <p:cNvPr id="82" name="Mürekkep 81">
                  <a:extLst>
                    <a:ext uri="{FF2B5EF4-FFF2-40B4-BE49-F238E27FC236}">
                      <a16:creationId xmlns:a16="http://schemas.microsoft.com/office/drawing/2014/main" id="{DC28AA29-F9EA-C3C3-8B62-1D8C567347F7}"/>
                    </a:ext>
                  </a:extLst>
                </p:cNvPr>
                <p:cNvPicPr/>
                <p:nvPr/>
              </p:nvPicPr>
              <p:blipFill>
                <a:blip r:embed="rId53"/>
                <a:stretch>
                  <a:fillRect/>
                </a:stretch>
              </p:blipFill>
              <p:spPr>
                <a:xfrm>
                  <a:off x="4395480" y="3079800"/>
                  <a:ext cx="4302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5" name="Mürekkep 84">
                  <a:extLst>
                    <a:ext uri="{FF2B5EF4-FFF2-40B4-BE49-F238E27FC236}">
                      <a16:creationId xmlns:a16="http://schemas.microsoft.com/office/drawing/2014/main" id="{696CF56F-B97A-0434-7E47-04D9A3EC0C31}"/>
                    </a:ext>
                  </a:extLst>
                </p14:cNvPr>
                <p14:cNvContentPartPr/>
                <p14:nvPr/>
              </p14:nvContentPartPr>
              <p14:xfrm>
                <a:off x="4434360" y="3117960"/>
                <a:ext cx="281520" cy="83160"/>
              </p14:xfrm>
            </p:contentPart>
          </mc:Choice>
          <mc:Fallback xmlns="">
            <p:pic>
              <p:nvPicPr>
                <p:cNvPr id="85" name="Mürekkep 84">
                  <a:extLst>
                    <a:ext uri="{FF2B5EF4-FFF2-40B4-BE49-F238E27FC236}">
                      <a16:creationId xmlns:a16="http://schemas.microsoft.com/office/drawing/2014/main" id="{696CF56F-B97A-0434-7E47-04D9A3EC0C31}"/>
                    </a:ext>
                  </a:extLst>
                </p:cNvPr>
                <p:cNvPicPr/>
                <p:nvPr/>
              </p:nvPicPr>
              <p:blipFill>
                <a:blip r:embed="rId55"/>
                <a:stretch>
                  <a:fillRect/>
                </a:stretch>
              </p:blipFill>
              <p:spPr>
                <a:xfrm>
                  <a:off x="4398720" y="3081960"/>
                  <a:ext cx="3531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6" name="Mürekkep 85">
                  <a:extLst>
                    <a:ext uri="{FF2B5EF4-FFF2-40B4-BE49-F238E27FC236}">
                      <a16:creationId xmlns:a16="http://schemas.microsoft.com/office/drawing/2014/main" id="{C2357ABD-B98F-F2AB-0E45-DD8328619E26}"/>
                    </a:ext>
                  </a:extLst>
                </p14:cNvPr>
                <p14:cNvContentPartPr/>
                <p14:nvPr/>
              </p14:nvContentPartPr>
              <p14:xfrm>
                <a:off x="4396200" y="3131280"/>
                <a:ext cx="369360" cy="72360"/>
              </p14:xfrm>
            </p:contentPart>
          </mc:Choice>
          <mc:Fallback xmlns="">
            <p:pic>
              <p:nvPicPr>
                <p:cNvPr id="86" name="Mürekkep 85">
                  <a:extLst>
                    <a:ext uri="{FF2B5EF4-FFF2-40B4-BE49-F238E27FC236}">
                      <a16:creationId xmlns:a16="http://schemas.microsoft.com/office/drawing/2014/main" id="{C2357ABD-B98F-F2AB-0E45-DD8328619E26}"/>
                    </a:ext>
                  </a:extLst>
                </p:cNvPr>
                <p:cNvPicPr/>
                <p:nvPr/>
              </p:nvPicPr>
              <p:blipFill>
                <a:blip r:embed="rId57"/>
                <a:stretch>
                  <a:fillRect/>
                </a:stretch>
              </p:blipFill>
              <p:spPr>
                <a:xfrm>
                  <a:off x="4360200" y="3095640"/>
                  <a:ext cx="441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7" name="Mürekkep 86">
                  <a:extLst>
                    <a:ext uri="{FF2B5EF4-FFF2-40B4-BE49-F238E27FC236}">
                      <a16:creationId xmlns:a16="http://schemas.microsoft.com/office/drawing/2014/main" id="{7AD8D059-7063-E18E-79CD-35B9F7FDF658}"/>
                    </a:ext>
                  </a:extLst>
                </p14:cNvPr>
                <p14:cNvContentPartPr/>
                <p14:nvPr/>
              </p14:nvContentPartPr>
              <p14:xfrm>
                <a:off x="4511400" y="3243600"/>
                <a:ext cx="24120" cy="49680"/>
              </p14:xfrm>
            </p:contentPart>
          </mc:Choice>
          <mc:Fallback xmlns="">
            <p:pic>
              <p:nvPicPr>
                <p:cNvPr id="87" name="Mürekkep 86">
                  <a:extLst>
                    <a:ext uri="{FF2B5EF4-FFF2-40B4-BE49-F238E27FC236}">
                      <a16:creationId xmlns:a16="http://schemas.microsoft.com/office/drawing/2014/main" id="{7AD8D059-7063-E18E-79CD-35B9F7FDF658}"/>
                    </a:ext>
                  </a:extLst>
                </p:cNvPr>
                <p:cNvPicPr/>
                <p:nvPr/>
              </p:nvPicPr>
              <p:blipFill>
                <a:blip r:embed="rId59"/>
                <a:stretch>
                  <a:fillRect/>
                </a:stretch>
              </p:blipFill>
              <p:spPr>
                <a:xfrm>
                  <a:off x="4475400" y="3207600"/>
                  <a:ext cx="957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8" name="Mürekkep 87">
                  <a:extLst>
                    <a:ext uri="{FF2B5EF4-FFF2-40B4-BE49-F238E27FC236}">
                      <a16:creationId xmlns:a16="http://schemas.microsoft.com/office/drawing/2014/main" id="{6E72999E-3E03-642C-B265-83923553DCF5}"/>
                    </a:ext>
                  </a:extLst>
                </p14:cNvPr>
                <p14:cNvContentPartPr/>
                <p14:nvPr/>
              </p14:nvContentPartPr>
              <p14:xfrm>
                <a:off x="4475400" y="3133440"/>
                <a:ext cx="433800" cy="60120"/>
              </p14:xfrm>
            </p:contentPart>
          </mc:Choice>
          <mc:Fallback xmlns="">
            <p:pic>
              <p:nvPicPr>
                <p:cNvPr id="88" name="Mürekkep 87">
                  <a:extLst>
                    <a:ext uri="{FF2B5EF4-FFF2-40B4-BE49-F238E27FC236}">
                      <a16:creationId xmlns:a16="http://schemas.microsoft.com/office/drawing/2014/main" id="{6E72999E-3E03-642C-B265-83923553DCF5}"/>
                    </a:ext>
                  </a:extLst>
                </p:cNvPr>
                <p:cNvPicPr/>
                <p:nvPr/>
              </p:nvPicPr>
              <p:blipFill>
                <a:blip r:embed="rId61"/>
                <a:stretch>
                  <a:fillRect/>
                </a:stretch>
              </p:blipFill>
              <p:spPr>
                <a:xfrm>
                  <a:off x="4439400" y="3097440"/>
                  <a:ext cx="5054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9" name="Mürekkep 88">
                  <a:extLst>
                    <a:ext uri="{FF2B5EF4-FFF2-40B4-BE49-F238E27FC236}">
                      <a16:creationId xmlns:a16="http://schemas.microsoft.com/office/drawing/2014/main" id="{73CA3EDA-D28F-1BF3-3D5D-CA746E865BAD}"/>
                    </a:ext>
                  </a:extLst>
                </p14:cNvPr>
                <p14:cNvContentPartPr/>
                <p14:nvPr/>
              </p14:nvContentPartPr>
              <p14:xfrm>
                <a:off x="4453800" y="3180240"/>
                <a:ext cx="1064880" cy="53640"/>
              </p14:xfrm>
            </p:contentPart>
          </mc:Choice>
          <mc:Fallback xmlns="">
            <p:pic>
              <p:nvPicPr>
                <p:cNvPr id="89" name="Mürekkep 88">
                  <a:extLst>
                    <a:ext uri="{FF2B5EF4-FFF2-40B4-BE49-F238E27FC236}">
                      <a16:creationId xmlns:a16="http://schemas.microsoft.com/office/drawing/2014/main" id="{73CA3EDA-D28F-1BF3-3D5D-CA746E865BAD}"/>
                    </a:ext>
                  </a:extLst>
                </p:cNvPr>
                <p:cNvPicPr/>
                <p:nvPr/>
              </p:nvPicPr>
              <p:blipFill>
                <a:blip r:embed="rId63"/>
                <a:stretch>
                  <a:fillRect/>
                </a:stretch>
              </p:blipFill>
              <p:spPr>
                <a:xfrm>
                  <a:off x="4417800" y="3144240"/>
                  <a:ext cx="11365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0" name="Mürekkep 89">
                  <a:extLst>
                    <a:ext uri="{FF2B5EF4-FFF2-40B4-BE49-F238E27FC236}">
                      <a16:creationId xmlns:a16="http://schemas.microsoft.com/office/drawing/2014/main" id="{CF1053AF-0F7C-383D-52E9-328A5AAD4756}"/>
                    </a:ext>
                  </a:extLst>
                </p14:cNvPr>
                <p14:cNvContentPartPr/>
                <p14:nvPr/>
              </p14:nvContentPartPr>
              <p14:xfrm>
                <a:off x="5198280" y="3072600"/>
                <a:ext cx="612360" cy="62640"/>
              </p14:xfrm>
            </p:contentPart>
          </mc:Choice>
          <mc:Fallback xmlns="">
            <p:pic>
              <p:nvPicPr>
                <p:cNvPr id="90" name="Mürekkep 89">
                  <a:extLst>
                    <a:ext uri="{FF2B5EF4-FFF2-40B4-BE49-F238E27FC236}">
                      <a16:creationId xmlns:a16="http://schemas.microsoft.com/office/drawing/2014/main" id="{CF1053AF-0F7C-383D-52E9-328A5AAD4756}"/>
                    </a:ext>
                  </a:extLst>
                </p:cNvPr>
                <p:cNvPicPr/>
                <p:nvPr/>
              </p:nvPicPr>
              <p:blipFill>
                <a:blip r:embed="rId65"/>
                <a:stretch>
                  <a:fillRect/>
                </a:stretch>
              </p:blipFill>
              <p:spPr>
                <a:xfrm>
                  <a:off x="5162280" y="3036600"/>
                  <a:ext cx="684000" cy="134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93" name="Mürekkep 92">
                <a:extLst>
                  <a:ext uri="{FF2B5EF4-FFF2-40B4-BE49-F238E27FC236}">
                    <a16:creationId xmlns:a16="http://schemas.microsoft.com/office/drawing/2014/main" id="{AE949F30-FC9B-ADFC-A105-43D2B3CEFF30}"/>
                  </a:ext>
                </a:extLst>
              </p14:cNvPr>
              <p14:cNvContentPartPr/>
              <p14:nvPr/>
            </p14:nvContentPartPr>
            <p14:xfrm>
              <a:off x="4502760" y="1940040"/>
              <a:ext cx="53640" cy="58320"/>
            </p14:xfrm>
          </p:contentPart>
        </mc:Choice>
        <mc:Fallback xmlns="">
          <p:pic>
            <p:nvPicPr>
              <p:cNvPr id="93" name="Mürekkep 92">
                <a:extLst>
                  <a:ext uri="{FF2B5EF4-FFF2-40B4-BE49-F238E27FC236}">
                    <a16:creationId xmlns:a16="http://schemas.microsoft.com/office/drawing/2014/main" id="{AE949F30-FC9B-ADFC-A105-43D2B3CEFF30}"/>
                  </a:ext>
                </a:extLst>
              </p:cNvPr>
              <p:cNvPicPr/>
              <p:nvPr/>
            </p:nvPicPr>
            <p:blipFill>
              <a:blip r:embed="rId67"/>
              <a:stretch>
                <a:fillRect/>
              </a:stretch>
            </p:blipFill>
            <p:spPr>
              <a:xfrm>
                <a:off x="4466760" y="1904040"/>
                <a:ext cx="1252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4" name="Mürekkep 93">
                <a:extLst>
                  <a:ext uri="{FF2B5EF4-FFF2-40B4-BE49-F238E27FC236}">
                    <a16:creationId xmlns:a16="http://schemas.microsoft.com/office/drawing/2014/main" id="{E43DA4E2-C076-8551-5CBE-F6F207F86977}"/>
                  </a:ext>
                </a:extLst>
              </p14:cNvPr>
              <p14:cNvContentPartPr/>
              <p14:nvPr/>
            </p14:nvContentPartPr>
            <p14:xfrm>
              <a:off x="4501320" y="1886400"/>
              <a:ext cx="5031360" cy="143280"/>
            </p14:xfrm>
          </p:contentPart>
        </mc:Choice>
        <mc:Fallback xmlns="">
          <p:pic>
            <p:nvPicPr>
              <p:cNvPr id="94" name="Mürekkep 93">
                <a:extLst>
                  <a:ext uri="{FF2B5EF4-FFF2-40B4-BE49-F238E27FC236}">
                    <a16:creationId xmlns:a16="http://schemas.microsoft.com/office/drawing/2014/main" id="{E43DA4E2-C076-8551-5CBE-F6F207F86977}"/>
                  </a:ext>
                </a:extLst>
              </p:cNvPr>
              <p:cNvPicPr/>
              <p:nvPr/>
            </p:nvPicPr>
            <p:blipFill>
              <a:blip r:embed="rId69"/>
              <a:stretch>
                <a:fillRect/>
              </a:stretch>
            </p:blipFill>
            <p:spPr>
              <a:xfrm>
                <a:off x="4465320" y="1850400"/>
                <a:ext cx="5103000" cy="214920"/>
              </a:xfrm>
              <a:prstGeom prst="rect">
                <a:avLst/>
              </a:prstGeom>
            </p:spPr>
          </p:pic>
        </mc:Fallback>
      </mc:AlternateContent>
      <p:grpSp>
        <p:nvGrpSpPr>
          <p:cNvPr id="101" name="Grup 100">
            <a:extLst>
              <a:ext uri="{FF2B5EF4-FFF2-40B4-BE49-F238E27FC236}">
                <a16:creationId xmlns:a16="http://schemas.microsoft.com/office/drawing/2014/main" id="{202EA701-3DDD-6473-A291-F233D39F0C7C}"/>
              </a:ext>
            </a:extLst>
          </p:cNvPr>
          <p:cNvGrpSpPr/>
          <p:nvPr/>
        </p:nvGrpSpPr>
        <p:grpSpPr>
          <a:xfrm>
            <a:off x="9392640" y="1882800"/>
            <a:ext cx="2832840" cy="172800"/>
            <a:chOff x="9392640" y="1882800"/>
            <a:chExt cx="2832840" cy="172800"/>
          </a:xfrm>
        </p:grpSpPr>
        <mc:AlternateContent xmlns:mc="http://schemas.openxmlformats.org/markup-compatibility/2006" xmlns:p14="http://schemas.microsoft.com/office/powerpoint/2010/main">
          <mc:Choice Requires="p14">
            <p:contentPart p14:bwMode="auto" r:id="rId70">
              <p14:nvContentPartPr>
                <p14:cNvPr id="95" name="Mürekkep 94">
                  <a:extLst>
                    <a:ext uri="{FF2B5EF4-FFF2-40B4-BE49-F238E27FC236}">
                      <a16:creationId xmlns:a16="http://schemas.microsoft.com/office/drawing/2014/main" id="{42FAF9C8-FCB6-E32B-F7CF-1B28586FC262}"/>
                    </a:ext>
                  </a:extLst>
                </p14:cNvPr>
                <p14:cNvContentPartPr/>
                <p14:nvPr/>
              </p14:nvContentPartPr>
              <p14:xfrm>
                <a:off x="9392640" y="1882800"/>
                <a:ext cx="2832840" cy="158400"/>
              </p14:xfrm>
            </p:contentPart>
          </mc:Choice>
          <mc:Fallback xmlns="">
            <p:pic>
              <p:nvPicPr>
                <p:cNvPr id="95" name="Mürekkep 94">
                  <a:extLst>
                    <a:ext uri="{FF2B5EF4-FFF2-40B4-BE49-F238E27FC236}">
                      <a16:creationId xmlns:a16="http://schemas.microsoft.com/office/drawing/2014/main" id="{42FAF9C8-FCB6-E32B-F7CF-1B28586FC262}"/>
                    </a:ext>
                  </a:extLst>
                </p:cNvPr>
                <p:cNvPicPr/>
                <p:nvPr/>
              </p:nvPicPr>
              <p:blipFill>
                <a:blip r:embed="rId71"/>
                <a:stretch>
                  <a:fillRect/>
                </a:stretch>
              </p:blipFill>
              <p:spPr>
                <a:xfrm>
                  <a:off x="9357000" y="1847160"/>
                  <a:ext cx="290448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6" name="Mürekkep 95">
                  <a:extLst>
                    <a:ext uri="{FF2B5EF4-FFF2-40B4-BE49-F238E27FC236}">
                      <a16:creationId xmlns:a16="http://schemas.microsoft.com/office/drawing/2014/main" id="{DD21985B-289F-75F1-68E0-D085C08BB461}"/>
                    </a:ext>
                  </a:extLst>
                </p14:cNvPr>
                <p14:cNvContentPartPr/>
                <p14:nvPr/>
              </p14:nvContentPartPr>
              <p14:xfrm>
                <a:off x="9562200" y="1955160"/>
                <a:ext cx="327600" cy="24120"/>
              </p14:xfrm>
            </p:contentPart>
          </mc:Choice>
          <mc:Fallback xmlns="">
            <p:pic>
              <p:nvPicPr>
                <p:cNvPr id="96" name="Mürekkep 95">
                  <a:extLst>
                    <a:ext uri="{FF2B5EF4-FFF2-40B4-BE49-F238E27FC236}">
                      <a16:creationId xmlns:a16="http://schemas.microsoft.com/office/drawing/2014/main" id="{DD21985B-289F-75F1-68E0-D085C08BB461}"/>
                    </a:ext>
                  </a:extLst>
                </p:cNvPr>
                <p:cNvPicPr/>
                <p:nvPr/>
              </p:nvPicPr>
              <p:blipFill>
                <a:blip r:embed="rId73"/>
                <a:stretch>
                  <a:fillRect/>
                </a:stretch>
              </p:blipFill>
              <p:spPr>
                <a:xfrm>
                  <a:off x="9526200" y="1919160"/>
                  <a:ext cx="3992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7" name="Mürekkep 96">
                  <a:extLst>
                    <a:ext uri="{FF2B5EF4-FFF2-40B4-BE49-F238E27FC236}">
                      <a16:creationId xmlns:a16="http://schemas.microsoft.com/office/drawing/2014/main" id="{1D2A86DF-0582-2250-E60C-F7A9753D2714}"/>
                    </a:ext>
                  </a:extLst>
                </p14:cNvPr>
                <p14:cNvContentPartPr/>
                <p14:nvPr/>
              </p14:nvContentPartPr>
              <p14:xfrm>
                <a:off x="9565440" y="1953000"/>
                <a:ext cx="307080" cy="52200"/>
              </p14:xfrm>
            </p:contentPart>
          </mc:Choice>
          <mc:Fallback xmlns="">
            <p:pic>
              <p:nvPicPr>
                <p:cNvPr id="97" name="Mürekkep 96">
                  <a:extLst>
                    <a:ext uri="{FF2B5EF4-FFF2-40B4-BE49-F238E27FC236}">
                      <a16:creationId xmlns:a16="http://schemas.microsoft.com/office/drawing/2014/main" id="{1D2A86DF-0582-2250-E60C-F7A9753D2714}"/>
                    </a:ext>
                  </a:extLst>
                </p:cNvPr>
                <p:cNvPicPr/>
                <p:nvPr/>
              </p:nvPicPr>
              <p:blipFill>
                <a:blip r:embed="rId75"/>
                <a:stretch>
                  <a:fillRect/>
                </a:stretch>
              </p:blipFill>
              <p:spPr>
                <a:xfrm>
                  <a:off x="9529800" y="1917000"/>
                  <a:ext cx="3787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8" name="Mürekkep 97">
                  <a:extLst>
                    <a:ext uri="{FF2B5EF4-FFF2-40B4-BE49-F238E27FC236}">
                      <a16:creationId xmlns:a16="http://schemas.microsoft.com/office/drawing/2014/main" id="{875B4081-E627-B0BA-954C-50D4F2E5C5FD}"/>
                    </a:ext>
                  </a:extLst>
                </p14:cNvPr>
                <p14:cNvContentPartPr/>
                <p14:nvPr/>
              </p14:nvContentPartPr>
              <p14:xfrm>
                <a:off x="9507840" y="2000880"/>
                <a:ext cx="273960" cy="54720"/>
              </p14:xfrm>
            </p:contentPart>
          </mc:Choice>
          <mc:Fallback xmlns="">
            <p:pic>
              <p:nvPicPr>
                <p:cNvPr id="98" name="Mürekkep 97">
                  <a:extLst>
                    <a:ext uri="{FF2B5EF4-FFF2-40B4-BE49-F238E27FC236}">
                      <a16:creationId xmlns:a16="http://schemas.microsoft.com/office/drawing/2014/main" id="{875B4081-E627-B0BA-954C-50D4F2E5C5FD}"/>
                    </a:ext>
                  </a:extLst>
                </p:cNvPr>
                <p:cNvPicPr/>
                <p:nvPr/>
              </p:nvPicPr>
              <p:blipFill>
                <a:blip r:embed="rId77"/>
                <a:stretch>
                  <a:fillRect/>
                </a:stretch>
              </p:blipFill>
              <p:spPr>
                <a:xfrm>
                  <a:off x="9472200" y="1964880"/>
                  <a:ext cx="3456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0" name="Mürekkep 99">
                  <a:extLst>
                    <a:ext uri="{FF2B5EF4-FFF2-40B4-BE49-F238E27FC236}">
                      <a16:creationId xmlns:a16="http://schemas.microsoft.com/office/drawing/2014/main" id="{561A764D-534C-7E4B-0D0D-2E070C09709E}"/>
                    </a:ext>
                  </a:extLst>
                </p14:cNvPr>
                <p14:cNvContentPartPr/>
                <p14:nvPr/>
              </p14:nvContentPartPr>
              <p14:xfrm>
                <a:off x="9463200" y="1958040"/>
                <a:ext cx="281880" cy="39600"/>
              </p14:xfrm>
            </p:contentPart>
          </mc:Choice>
          <mc:Fallback xmlns="">
            <p:pic>
              <p:nvPicPr>
                <p:cNvPr id="100" name="Mürekkep 99">
                  <a:extLst>
                    <a:ext uri="{FF2B5EF4-FFF2-40B4-BE49-F238E27FC236}">
                      <a16:creationId xmlns:a16="http://schemas.microsoft.com/office/drawing/2014/main" id="{561A764D-534C-7E4B-0D0D-2E070C09709E}"/>
                    </a:ext>
                  </a:extLst>
                </p:cNvPr>
                <p:cNvPicPr/>
                <p:nvPr/>
              </p:nvPicPr>
              <p:blipFill>
                <a:blip r:embed="rId79"/>
                <a:stretch>
                  <a:fillRect/>
                </a:stretch>
              </p:blipFill>
              <p:spPr>
                <a:xfrm>
                  <a:off x="9427560" y="1922400"/>
                  <a:ext cx="353520" cy="111240"/>
                </a:xfrm>
                <a:prstGeom prst="rect">
                  <a:avLst/>
                </a:prstGeom>
              </p:spPr>
            </p:pic>
          </mc:Fallback>
        </mc:AlternateContent>
      </p:grpSp>
      <p:grpSp>
        <p:nvGrpSpPr>
          <p:cNvPr id="113" name="Grup 112">
            <a:extLst>
              <a:ext uri="{FF2B5EF4-FFF2-40B4-BE49-F238E27FC236}">
                <a16:creationId xmlns:a16="http://schemas.microsoft.com/office/drawing/2014/main" id="{07F55C03-B3E5-1B12-2B84-DFBF5241EF66}"/>
              </a:ext>
            </a:extLst>
          </p:cNvPr>
          <p:cNvGrpSpPr/>
          <p:nvPr/>
        </p:nvGrpSpPr>
        <p:grpSpPr>
          <a:xfrm>
            <a:off x="4450920" y="1920600"/>
            <a:ext cx="947880" cy="147960"/>
            <a:chOff x="4450920" y="1920600"/>
            <a:chExt cx="947880" cy="147960"/>
          </a:xfrm>
        </p:grpSpPr>
        <mc:AlternateContent xmlns:mc="http://schemas.openxmlformats.org/markup-compatibility/2006" xmlns:p14="http://schemas.microsoft.com/office/powerpoint/2010/main">
          <mc:Choice Requires="p14">
            <p:contentPart p14:bwMode="auto" r:id="rId80">
              <p14:nvContentPartPr>
                <p14:cNvPr id="103" name="Mürekkep 102">
                  <a:extLst>
                    <a:ext uri="{FF2B5EF4-FFF2-40B4-BE49-F238E27FC236}">
                      <a16:creationId xmlns:a16="http://schemas.microsoft.com/office/drawing/2014/main" id="{808D64AF-A6A8-CC89-7EB0-38CD055350AE}"/>
                    </a:ext>
                  </a:extLst>
                </p14:cNvPr>
                <p14:cNvContentPartPr/>
                <p14:nvPr/>
              </p14:nvContentPartPr>
              <p14:xfrm>
                <a:off x="4516080" y="1978920"/>
                <a:ext cx="267840" cy="40680"/>
              </p14:xfrm>
            </p:contentPart>
          </mc:Choice>
          <mc:Fallback xmlns="">
            <p:pic>
              <p:nvPicPr>
                <p:cNvPr id="103" name="Mürekkep 102">
                  <a:extLst>
                    <a:ext uri="{FF2B5EF4-FFF2-40B4-BE49-F238E27FC236}">
                      <a16:creationId xmlns:a16="http://schemas.microsoft.com/office/drawing/2014/main" id="{808D64AF-A6A8-CC89-7EB0-38CD055350AE}"/>
                    </a:ext>
                  </a:extLst>
                </p:cNvPr>
                <p:cNvPicPr/>
                <p:nvPr/>
              </p:nvPicPr>
              <p:blipFill>
                <a:blip r:embed="rId81"/>
                <a:stretch>
                  <a:fillRect/>
                </a:stretch>
              </p:blipFill>
              <p:spPr>
                <a:xfrm>
                  <a:off x="4480080" y="1942920"/>
                  <a:ext cx="3394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4" name="Mürekkep 103">
                  <a:extLst>
                    <a:ext uri="{FF2B5EF4-FFF2-40B4-BE49-F238E27FC236}">
                      <a16:creationId xmlns:a16="http://schemas.microsoft.com/office/drawing/2014/main" id="{7D23226D-2AB2-A8BF-FEAA-D03B33EDE130}"/>
                    </a:ext>
                  </a:extLst>
                </p14:cNvPr>
                <p14:cNvContentPartPr/>
                <p14:nvPr/>
              </p14:nvContentPartPr>
              <p14:xfrm>
                <a:off x="4468200" y="1997280"/>
                <a:ext cx="283320" cy="19440"/>
              </p14:xfrm>
            </p:contentPart>
          </mc:Choice>
          <mc:Fallback xmlns="">
            <p:pic>
              <p:nvPicPr>
                <p:cNvPr id="104" name="Mürekkep 103">
                  <a:extLst>
                    <a:ext uri="{FF2B5EF4-FFF2-40B4-BE49-F238E27FC236}">
                      <a16:creationId xmlns:a16="http://schemas.microsoft.com/office/drawing/2014/main" id="{7D23226D-2AB2-A8BF-FEAA-D03B33EDE130}"/>
                    </a:ext>
                  </a:extLst>
                </p:cNvPr>
                <p:cNvPicPr/>
                <p:nvPr/>
              </p:nvPicPr>
              <p:blipFill>
                <a:blip r:embed="rId83"/>
                <a:stretch>
                  <a:fillRect/>
                </a:stretch>
              </p:blipFill>
              <p:spPr>
                <a:xfrm>
                  <a:off x="4432200" y="1961280"/>
                  <a:ext cx="354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5" name="Mürekkep 104">
                  <a:extLst>
                    <a:ext uri="{FF2B5EF4-FFF2-40B4-BE49-F238E27FC236}">
                      <a16:creationId xmlns:a16="http://schemas.microsoft.com/office/drawing/2014/main" id="{0D44EEAF-F2BC-20DD-6669-BF67E2ECED1F}"/>
                    </a:ext>
                  </a:extLst>
                </p14:cNvPr>
                <p14:cNvContentPartPr/>
                <p14:nvPr/>
              </p14:nvContentPartPr>
              <p14:xfrm>
                <a:off x="4450920" y="1930680"/>
                <a:ext cx="302760" cy="29160"/>
              </p14:xfrm>
            </p:contentPart>
          </mc:Choice>
          <mc:Fallback xmlns="">
            <p:pic>
              <p:nvPicPr>
                <p:cNvPr id="105" name="Mürekkep 104">
                  <a:extLst>
                    <a:ext uri="{FF2B5EF4-FFF2-40B4-BE49-F238E27FC236}">
                      <a16:creationId xmlns:a16="http://schemas.microsoft.com/office/drawing/2014/main" id="{0D44EEAF-F2BC-20DD-6669-BF67E2ECED1F}"/>
                    </a:ext>
                  </a:extLst>
                </p:cNvPr>
                <p:cNvPicPr/>
                <p:nvPr/>
              </p:nvPicPr>
              <p:blipFill>
                <a:blip r:embed="rId85"/>
                <a:stretch>
                  <a:fillRect/>
                </a:stretch>
              </p:blipFill>
              <p:spPr>
                <a:xfrm>
                  <a:off x="4414920" y="1895040"/>
                  <a:ext cx="3744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6" name="Mürekkep 105">
                  <a:extLst>
                    <a:ext uri="{FF2B5EF4-FFF2-40B4-BE49-F238E27FC236}">
                      <a16:creationId xmlns:a16="http://schemas.microsoft.com/office/drawing/2014/main" id="{952C047C-4875-F062-E8C2-480A2425CD67}"/>
                    </a:ext>
                  </a:extLst>
                </p14:cNvPr>
                <p14:cNvContentPartPr/>
                <p14:nvPr/>
              </p14:nvContentPartPr>
              <p14:xfrm>
                <a:off x="4563600" y="1996920"/>
                <a:ext cx="329400" cy="33120"/>
              </p14:xfrm>
            </p:contentPart>
          </mc:Choice>
          <mc:Fallback xmlns="">
            <p:pic>
              <p:nvPicPr>
                <p:cNvPr id="106" name="Mürekkep 105">
                  <a:extLst>
                    <a:ext uri="{FF2B5EF4-FFF2-40B4-BE49-F238E27FC236}">
                      <a16:creationId xmlns:a16="http://schemas.microsoft.com/office/drawing/2014/main" id="{952C047C-4875-F062-E8C2-480A2425CD67}"/>
                    </a:ext>
                  </a:extLst>
                </p:cNvPr>
                <p:cNvPicPr/>
                <p:nvPr/>
              </p:nvPicPr>
              <p:blipFill>
                <a:blip r:embed="rId87"/>
                <a:stretch>
                  <a:fillRect/>
                </a:stretch>
              </p:blipFill>
              <p:spPr>
                <a:xfrm>
                  <a:off x="4527600" y="1960920"/>
                  <a:ext cx="4010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7" name="Mürekkep 106">
                  <a:extLst>
                    <a:ext uri="{FF2B5EF4-FFF2-40B4-BE49-F238E27FC236}">
                      <a16:creationId xmlns:a16="http://schemas.microsoft.com/office/drawing/2014/main" id="{302956BA-B4D7-85D9-5C3B-A4A4765B50EC}"/>
                    </a:ext>
                  </a:extLst>
                </p14:cNvPr>
                <p14:cNvContentPartPr/>
                <p14:nvPr/>
              </p14:nvContentPartPr>
              <p14:xfrm>
                <a:off x="4538760" y="2004840"/>
                <a:ext cx="311400" cy="63720"/>
              </p14:xfrm>
            </p:contentPart>
          </mc:Choice>
          <mc:Fallback xmlns="">
            <p:pic>
              <p:nvPicPr>
                <p:cNvPr id="107" name="Mürekkep 106">
                  <a:extLst>
                    <a:ext uri="{FF2B5EF4-FFF2-40B4-BE49-F238E27FC236}">
                      <a16:creationId xmlns:a16="http://schemas.microsoft.com/office/drawing/2014/main" id="{302956BA-B4D7-85D9-5C3B-A4A4765B50EC}"/>
                    </a:ext>
                  </a:extLst>
                </p:cNvPr>
                <p:cNvPicPr/>
                <p:nvPr/>
              </p:nvPicPr>
              <p:blipFill>
                <a:blip r:embed="rId89"/>
                <a:stretch>
                  <a:fillRect/>
                </a:stretch>
              </p:blipFill>
              <p:spPr>
                <a:xfrm>
                  <a:off x="4502760" y="1968840"/>
                  <a:ext cx="38304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8" name="Mürekkep 107">
                  <a:extLst>
                    <a:ext uri="{FF2B5EF4-FFF2-40B4-BE49-F238E27FC236}">
                      <a16:creationId xmlns:a16="http://schemas.microsoft.com/office/drawing/2014/main" id="{F333FEC3-7C38-EA92-04C7-8AA4B5082D21}"/>
                    </a:ext>
                  </a:extLst>
                </p14:cNvPr>
                <p14:cNvContentPartPr/>
                <p14:nvPr/>
              </p14:nvContentPartPr>
              <p14:xfrm>
                <a:off x="4632360" y="1969560"/>
                <a:ext cx="367560" cy="47160"/>
              </p14:xfrm>
            </p:contentPart>
          </mc:Choice>
          <mc:Fallback xmlns="">
            <p:pic>
              <p:nvPicPr>
                <p:cNvPr id="108" name="Mürekkep 107">
                  <a:extLst>
                    <a:ext uri="{FF2B5EF4-FFF2-40B4-BE49-F238E27FC236}">
                      <a16:creationId xmlns:a16="http://schemas.microsoft.com/office/drawing/2014/main" id="{F333FEC3-7C38-EA92-04C7-8AA4B5082D21}"/>
                    </a:ext>
                  </a:extLst>
                </p:cNvPr>
                <p:cNvPicPr/>
                <p:nvPr/>
              </p:nvPicPr>
              <p:blipFill>
                <a:blip r:embed="rId91"/>
                <a:stretch>
                  <a:fillRect/>
                </a:stretch>
              </p:blipFill>
              <p:spPr>
                <a:xfrm>
                  <a:off x="4596360" y="1933920"/>
                  <a:ext cx="4392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9" name="Mürekkep 108">
                  <a:extLst>
                    <a:ext uri="{FF2B5EF4-FFF2-40B4-BE49-F238E27FC236}">
                      <a16:creationId xmlns:a16="http://schemas.microsoft.com/office/drawing/2014/main" id="{25481626-4FC4-DB20-448F-6B95DC157F80}"/>
                    </a:ext>
                  </a:extLst>
                </p14:cNvPr>
                <p14:cNvContentPartPr/>
                <p14:nvPr/>
              </p14:nvContentPartPr>
              <p14:xfrm>
                <a:off x="4734600" y="1920600"/>
                <a:ext cx="330120" cy="46800"/>
              </p14:xfrm>
            </p:contentPart>
          </mc:Choice>
          <mc:Fallback xmlns="">
            <p:pic>
              <p:nvPicPr>
                <p:cNvPr id="109" name="Mürekkep 108">
                  <a:extLst>
                    <a:ext uri="{FF2B5EF4-FFF2-40B4-BE49-F238E27FC236}">
                      <a16:creationId xmlns:a16="http://schemas.microsoft.com/office/drawing/2014/main" id="{25481626-4FC4-DB20-448F-6B95DC157F80}"/>
                    </a:ext>
                  </a:extLst>
                </p:cNvPr>
                <p:cNvPicPr/>
                <p:nvPr/>
              </p:nvPicPr>
              <p:blipFill>
                <a:blip r:embed="rId93"/>
                <a:stretch>
                  <a:fillRect/>
                </a:stretch>
              </p:blipFill>
              <p:spPr>
                <a:xfrm>
                  <a:off x="4698600" y="1884600"/>
                  <a:ext cx="4017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10" name="Mürekkep 109">
                  <a:extLst>
                    <a:ext uri="{FF2B5EF4-FFF2-40B4-BE49-F238E27FC236}">
                      <a16:creationId xmlns:a16="http://schemas.microsoft.com/office/drawing/2014/main" id="{F5F14C7B-8F85-BA7B-54A0-198A6367355D}"/>
                    </a:ext>
                  </a:extLst>
                </p14:cNvPr>
                <p14:cNvContentPartPr/>
                <p14:nvPr/>
              </p14:nvContentPartPr>
              <p14:xfrm>
                <a:off x="4901640" y="1951560"/>
                <a:ext cx="406800" cy="56520"/>
              </p14:xfrm>
            </p:contentPart>
          </mc:Choice>
          <mc:Fallback xmlns="">
            <p:pic>
              <p:nvPicPr>
                <p:cNvPr id="110" name="Mürekkep 109">
                  <a:extLst>
                    <a:ext uri="{FF2B5EF4-FFF2-40B4-BE49-F238E27FC236}">
                      <a16:creationId xmlns:a16="http://schemas.microsoft.com/office/drawing/2014/main" id="{F5F14C7B-8F85-BA7B-54A0-198A6367355D}"/>
                    </a:ext>
                  </a:extLst>
                </p:cNvPr>
                <p:cNvPicPr/>
                <p:nvPr/>
              </p:nvPicPr>
              <p:blipFill>
                <a:blip r:embed="rId95"/>
                <a:stretch>
                  <a:fillRect/>
                </a:stretch>
              </p:blipFill>
              <p:spPr>
                <a:xfrm>
                  <a:off x="4865640" y="1915920"/>
                  <a:ext cx="47844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11" name="Mürekkep 110">
                  <a:extLst>
                    <a:ext uri="{FF2B5EF4-FFF2-40B4-BE49-F238E27FC236}">
                      <a16:creationId xmlns:a16="http://schemas.microsoft.com/office/drawing/2014/main" id="{FF3153CB-9FE4-99C7-5777-F0E3544013D0}"/>
                    </a:ext>
                  </a:extLst>
                </p14:cNvPr>
                <p14:cNvContentPartPr/>
                <p14:nvPr/>
              </p14:nvContentPartPr>
              <p14:xfrm>
                <a:off x="5149320" y="1956600"/>
                <a:ext cx="360" cy="360"/>
              </p14:xfrm>
            </p:contentPart>
          </mc:Choice>
          <mc:Fallback xmlns="">
            <p:pic>
              <p:nvPicPr>
                <p:cNvPr id="111" name="Mürekkep 110">
                  <a:extLst>
                    <a:ext uri="{FF2B5EF4-FFF2-40B4-BE49-F238E27FC236}">
                      <a16:creationId xmlns:a16="http://schemas.microsoft.com/office/drawing/2014/main" id="{FF3153CB-9FE4-99C7-5777-F0E3544013D0}"/>
                    </a:ext>
                  </a:extLst>
                </p:cNvPr>
                <p:cNvPicPr/>
                <p:nvPr/>
              </p:nvPicPr>
              <p:blipFill>
                <a:blip r:embed="rId49"/>
                <a:stretch>
                  <a:fillRect/>
                </a:stretch>
              </p:blipFill>
              <p:spPr>
                <a:xfrm>
                  <a:off x="5113320" y="192096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2" name="Mürekkep 111">
                  <a:extLst>
                    <a:ext uri="{FF2B5EF4-FFF2-40B4-BE49-F238E27FC236}">
                      <a16:creationId xmlns:a16="http://schemas.microsoft.com/office/drawing/2014/main" id="{B0DD1111-0173-D275-4DF0-DB2952290810}"/>
                    </a:ext>
                  </a:extLst>
                </p14:cNvPr>
                <p14:cNvContentPartPr/>
                <p14:nvPr/>
              </p14:nvContentPartPr>
              <p14:xfrm>
                <a:off x="5098920" y="1991880"/>
                <a:ext cx="299880" cy="57240"/>
              </p14:xfrm>
            </p:contentPart>
          </mc:Choice>
          <mc:Fallback xmlns="">
            <p:pic>
              <p:nvPicPr>
                <p:cNvPr id="112" name="Mürekkep 111">
                  <a:extLst>
                    <a:ext uri="{FF2B5EF4-FFF2-40B4-BE49-F238E27FC236}">
                      <a16:creationId xmlns:a16="http://schemas.microsoft.com/office/drawing/2014/main" id="{B0DD1111-0173-D275-4DF0-DB2952290810}"/>
                    </a:ext>
                  </a:extLst>
                </p:cNvPr>
                <p:cNvPicPr/>
                <p:nvPr/>
              </p:nvPicPr>
              <p:blipFill>
                <a:blip r:embed="rId98"/>
                <a:stretch>
                  <a:fillRect/>
                </a:stretch>
              </p:blipFill>
              <p:spPr>
                <a:xfrm>
                  <a:off x="5062920" y="1955880"/>
                  <a:ext cx="371520" cy="128880"/>
                </a:xfrm>
                <a:prstGeom prst="rect">
                  <a:avLst/>
                </a:prstGeom>
              </p:spPr>
            </p:pic>
          </mc:Fallback>
        </mc:AlternateContent>
      </p:grpSp>
      <p:grpSp>
        <p:nvGrpSpPr>
          <p:cNvPr id="117" name="Grup 116">
            <a:extLst>
              <a:ext uri="{FF2B5EF4-FFF2-40B4-BE49-F238E27FC236}">
                <a16:creationId xmlns:a16="http://schemas.microsoft.com/office/drawing/2014/main" id="{6BB11220-76AD-669B-200B-0434499B16FF}"/>
              </a:ext>
            </a:extLst>
          </p:cNvPr>
          <p:cNvGrpSpPr/>
          <p:nvPr/>
        </p:nvGrpSpPr>
        <p:grpSpPr>
          <a:xfrm>
            <a:off x="4418880" y="4197240"/>
            <a:ext cx="7805160" cy="387720"/>
            <a:chOff x="4418880" y="4197240"/>
            <a:chExt cx="7805160" cy="387720"/>
          </a:xfrm>
        </p:grpSpPr>
        <mc:AlternateContent xmlns:mc="http://schemas.openxmlformats.org/markup-compatibility/2006" xmlns:p14="http://schemas.microsoft.com/office/powerpoint/2010/main">
          <mc:Choice Requires="p14">
            <p:contentPart p14:bwMode="auto" r:id="rId99">
              <p14:nvContentPartPr>
                <p14:cNvPr id="114" name="Mürekkep 113">
                  <a:extLst>
                    <a:ext uri="{FF2B5EF4-FFF2-40B4-BE49-F238E27FC236}">
                      <a16:creationId xmlns:a16="http://schemas.microsoft.com/office/drawing/2014/main" id="{4B1D64B1-EDC0-B859-D298-CA0BC6F7B6D5}"/>
                    </a:ext>
                  </a:extLst>
                </p14:cNvPr>
                <p14:cNvContentPartPr/>
                <p14:nvPr/>
              </p14:nvContentPartPr>
              <p14:xfrm>
                <a:off x="4418880" y="4197240"/>
                <a:ext cx="7805160" cy="331200"/>
              </p14:xfrm>
            </p:contentPart>
          </mc:Choice>
          <mc:Fallback xmlns="">
            <p:pic>
              <p:nvPicPr>
                <p:cNvPr id="114" name="Mürekkep 113">
                  <a:extLst>
                    <a:ext uri="{FF2B5EF4-FFF2-40B4-BE49-F238E27FC236}">
                      <a16:creationId xmlns:a16="http://schemas.microsoft.com/office/drawing/2014/main" id="{4B1D64B1-EDC0-B859-D298-CA0BC6F7B6D5}"/>
                    </a:ext>
                  </a:extLst>
                </p:cNvPr>
                <p:cNvPicPr/>
                <p:nvPr/>
              </p:nvPicPr>
              <p:blipFill>
                <a:blip r:embed="rId100"/>
                <a:stretch>
                  <a:fillRect/>
                </a:stretch>
              </p:blipFill>
              <p:spPr>
                <a:xfrm>
                  <a:off x="4383240" y="4161240"/>
                  <a:ext cx="78768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5" name="Mürekkep 114">
                  <a:extLst>
                    <a:ext uri="{FF2B5EF4-FFF2-40B4-BE49-F238E27FC236}">
                      <a16:creationId xmlns:a16="http://schemas.microsoft.com/office/drawing/2014/main" id="{BF9F5029-6723-1CF0-A771-674FE47E9126}"/>
                    </a:ext>
                  </a:extLst>
                </p14:cNvPr>
                <p14:cNvContentPartPr/>
                <p14:nvPr/>
              </p14:nvContentPartPr>
              <p14:xfrm>
                <a:off x="4580520" y="4579560"/>
                <a:ext cx="10440" cy="5400"/>
              </p14:xfrm>
            </p:contentPart>
          </mc:Choice>
          <mc:Fallback xmlns="">
            <p:pic>
              <p:nvPicPr>
                <p:cNvPr id="115" name="Mürekkep 114">
                  <a:extLst>
                    <a:ext uri="{FF2B5EF4-FFF2-40B4-BE49-F238E27FC236}">
                      <a16:creationId xmlns:a16="http://schemas.microsoft.com/office/drawing/2014/main" id="{BF9F5029-6723-1CF0-A771-674FE47E9126}"/>
                    </a:ext>
                  </a:extLst>
                </p:cNvPr>
                <p:cNvPicPr/>
                <p:nvPr/>
              </p:nvPicPr>
              <p:blipFill>
                <a:blip r:embed="rId102"/>
                <a:stretch>
                  <a:fillRect/>
                </a:stretch>
              </p:blipFill>
              <p:spPr>
                <a:xfrm>
                  <a:off x="4544520" y="4543920"/>
                  <a:ext cx="820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6" name="Mürekkep 115">
                  <a:extLst>
                    <a:ext uri="{FF2B5EF4-FFF2-40B4-BE49-F238E27FC236}">
                      <a16:creationId xmlns:a16="http://schemas.microsoft.com/office/drawing/2014/main" id="{8BC22E5D-C750-3BA2-5AFB-E95599726CB1}"/>
                    </a:ext>
                  </a:extLst>
                </p14:cNvPr>
                <p14:cNvContentPartPr/>
                <p14:nvPr/>
              </p14:nvContentPartPr>
              <p14:xfrm>
                <a:off x="4492680" y="4484880"/>
                <a:ext cx="279720" cy="19800"/>
              </p14:xfrm>
            </p:contentPart>
          </mc:Choice>
          <mc:Fallback xmlns="">
            <p:pic>
              <p:nvPicPr>
                <p:cNvPr id="116" name="Mürekkep 115">
                  <a:extLst>
                    <a:ext uri="{FF2B5EF4-FFF2-40B4-BE49-F238E27FC236}">
                      <a16:creationId xmlns:a16="http://schemas.microsoft.com/office/drawing/2014/main" id="{8BC22E5D-C750-3BA2-5AFB-E95599726CB1}"/>
                    </a:ext>
                  </a:extLst>
                </p:cNvPr>
                <p:cNvPicPr/>
                <p:nvPr/>
              </p:nvPicPr>
              <p:blipFill>
                <a:blip r:embed="rId104"/>
                <a:stretch>
                  <a:fillRect/>
                </a:stretch>
              </p:blipFill>
              <p:spPr>
                <a:xfrm>
                  <a:off x="4456680" y="4449240"/>
                  <a:ext cx="351360" cy="91440"/>
                </a:xfrm>
                <a:prstGeom prst="rect">
                  <a:avLst/>
                </a:prstGeom>
              </p:spPr>
            </p:pic>
          </mc:Fallback>
        </mc:AlternateContent>
      </p:grpSp>
      <p:sp>
        <p:nvSpPr>
          <p:cNvPr id="118" name="Metin kutusu 117">
            <a:extLst>
              <a:ext uri="{FF2B5EF4-FFF2-40B4-BE49-F238E27FC236}">
                <a16:creationId xmlns:a16="http://schemas.microsoft.com/office/drawing/2014/main" id="{C70E0088-01C9-73B7-4532-80B5B2927515}"/>
              </a:ext>
            </a:extLst>
          </p:cNvPr>
          <p:cNvSpPr txBox="1"/>
          <p:nvPr/>
        </p:nvSpPr>
        <p:spPr>
          <a:xfrm>
            <a:off x="6136236" y="849600"/>
            <a:ext cx="5756113" cy="1077218"/>
          </a:xfrm>
          <a:prstGeom prst="rect">
            <a:avLst/>
          </a:prstGeom>
          <a:noFill/>
        </p:spPr>
        <p:txBody>
          <a:bodyPr wrap="square" rtlCol="0">
            <a:spAutoFit/>
          </a:bodyPr>
          <a:lstStyle/>
          <a:p>
            <a:r>
              <a:rPr lang="tr-TR" sz="3200" dirty="0"/>
              <a:t>Programın başlangıcı ve bitişi için kullanılır.</a:t>
            </a:r>
          </a:p>
        </p:txBody>
      </p:sp>
      <p:sp>
        <p:nvSpPr>
          <p:cNvPr id="119" name="Metin kutusu 118">
            <a:extLst>
              <a:ext uri="{FF2B5EF4-FFF2-40B4-BE49-F238E27FC236}">
                <a16:creationId xmlns:a16="http://schemas.microsoft.com/office/drawing/2014/main" id="{045614F2-43FF-C746-436D-C6130B6C9942}"/>
              </a:ext>
            </a:extLst>
          </p:cNvPr>
          <p:cNvSpPr txBox="1"/>
          <p:nvPr/>
        </p:nvSpPr>
        <p:spPr>
          <a:xfrm>
            <a:off x="6362186" y="2261092"/>
            <a:ext cx="5431295" cy="584775"/>
          </a:xfrm>
          <a:prstGeom prst="rect">
            <a:avLst/>
          </a:prstGeom>
          <a:noFill/>
        </p:spPr>
        <p:txBody>
          <a:bodyPr wrap="none" rtlCol="0">
            <a:spAutoFit/>
          </a:bodyPr>
          <a:lstStyle/>
          <a:p>
            <a:r>
              <a:rPr lang="tr-TR" sz="3200" dirty="0"/>
              <a:t>Bilgi giriş çıkışı için kullanılır.</a:t>
            </a:r>
          </a:p>
        </p:txBody>
      </p:sp>
      <p:sp>
        <p:nvSpPr>
          <p:cNvPr id="120" name="Metin kutusu 119">
            <a:extLst>
              <a:ext uri="{FF2B5EF4-FFF2-40B4-BE49-F238E27FC236}">
                <a16:creationId xmlns:a16="http://schemas.microsoft.com/office/drawing/2014/main" id="{73D1C6CF-3386-1287-6B32-EEAD18B387F0}"/>
              </a:ext>
            </a:extLst>
          </p:cNvPr>
          <p:cNvSpPr txBox="1"/>
          <p:nvPr/>
        </p:nvSpPr>
        <p:spPr>
          <a:xfrm>
            <a:off x="6783266" y="3348259"/>
            <a:ext cx="4827627" cy="584775"/>
          </a:xfrm>
          <a:prstGeom prst="rect">
            <a:avLst/>
          </a:prstGeom>
          <a:noFill/>
        </p:spPr>
        <p:txBody>
          <a:bodyPr wrap="square" rtlCol="0">
            <a:spAutoFit/>
          </a:bodyPr>
          <a:lstStyle/>
          <a:p>
            <a:r>
              <a:rPr lang="tr-TR" sz="3200" dirty="0"/>
              <a:t>Karar alma için kullanılır</a:t>
            </a:r>
            <a:r>
              <a:rPr lang="tr-TR" dirty="0"/>
              <a:t>.</a:t>
            </a:r>
          </a:p>
        </p:txBody>
      </p:sp>
      <p:sp>
        <p:nvSpPr>
          <p:cNvPr id="121" name="Metin kutusu 120">
            <a:extLst>
              <a:ext uri="{FF2B5EF4-FFF2-40B4-BE49-F238E27FC236}">
                <a16:creationId xmlns:a16="http://schemas.microsoft.com/office/drawing/2014/main" id="{86DE582E-BE66-5F18-458B-E66159DD888F}"/>
              </a:ext>
            </a:extLst>
          </p:cNvPr>
          <p:cNvSpPr txBox="1"/>
          <p:nvPr/>
        </p:nvSpPr>
        <p:spPr>
          <a:xfrm>
            <a:off x="7945705" y="4632769"/>
            <a:ext cx="3560590" cy="646331"/>
          </a:xfrm>
          <a:prstGeom prst="rect">
            <a:avLst/>
          </a:prstGeom>
          <a:noFill/>
        </p:spPr>
        <p:txBody>
          <a:bodyPr wrap="none" rtlCol="0">
            <a:spAutoFit/>
          </a:bodyPr>
          <a:lstStyle/>
          <a:p>
            <a:r>
              <a:rPr lang="tr-TR" sz="3600" dirty="0"/>
              <a:t>Ekrana Yazdırır.</a:t>
            </a:r>
          </a:p>
        </p:txBody>
      </p:sp>
      <mc:AlternateContent xmlns:mc="http://schemas.openxmlformats.org/markup-compatibility/2006" xmlns:p14="http://schemas.microsoft.com/office/powerpoint/2010/main">
        <mc:Choice Requires="p14">
          <p:contentPart p14:bwMode="auto" r:id="rId105">
            <p14:nvContentPartPr>
              <p14:cNvPr id="122" name="Mürekkep 121">
                <a:extLst>
                  <a:ext uri="{FF2B5EF4-FFF2-40B4-BE49-F238E27FC236}">
                    <a16:creationId xmlns:a16="http://schemas.microsoft.com/office/drawing/2014/main" id="{9656DE01-E2BC-0D08-B8D5-76FAD7720177}"/>
                  </a:ext>
                </a:extLst>
              </p14:cNvPr>
              <p14:cNvContentPartPr/>
              <p14:nvPr/>
            </p14:nvContentPartPr>
            <p14:xfrm>
              <a:off x="4475400" y="5434920"/>
              <a:ext cx="7776000" cy="330120"/>
            </p14:xfrm>
          </p:contentPart>
        </mc:Choice>
        <mc:Fallback xmlns="">
          <p:pic>
            <p:nvPicPr>
              <p:cNvPr id="122" name="Mürekkep 121">
                <a:extLst>
                  <a:ext uri="{FF2B5EF4-FFF2-40B4-BE49-F238E27FC236}">
                    <a16:creationId xmlns:a16="http://schemas.microsoft.com/office/drawing/2014/main" id="{9656DE01-E2BC-0D08-B8D5-76FAD7720177}"/>
                  </a:ext>
                </a:extLst>
              </p:cNvPr>
              <p:cNvPicPr/>
              <p:nvPr/>
            </p:nvPicPr>
            <p:blipFill>
              <a:blip r:embed="rId106"/>
              <a:stretch>
                <a:fillRect/>
              </a:stretch>
            </p:blipFill>
            <p:spPr>
              <a:xfrm>
                <a:off x="4439400" y="5399280"/>
                <a:ext cx="7847640" cy="401760"/>
              </a:xfrm>
              <a:prstGeom prst="rect">
                <a:avLst/>
              </a:prstGeom>
            </p:spPr>
          </p:pic>
        </mc:Fallback>
      </mc:AlternateContent>
      <p:grpSp>
        <p:nvGrpSpPr>
          <p:cNvPr id="132" name="Grup 131">
            <a:extLst>
              <a:ext uri="{FF2B5EF4-FFF2-40B4-BE49-F238E27FC236}">
                <a16:creationId xmlns:a16="http://schemas.microsoft.com/office/drawing/2014/main" id="{94D34AA4-2B51-E084-2BBE-DD9CBF4614C4}"/>
              </a:ext>
            </a:extLst>
          </p:cNvPr>
          <p:cNvGrpSpPr/>
          <p:nvPr/>
        </p:nvGrpSpPr>
        <p:grpSpPr>
          <a:xfrm>
            <a:off x="4488360" y="5619960"/>
            <a:ext cx="691560" cy="135360"/>
            <a:chOff x="4488360" y="5619960"/>
            <a:chExt cx="691560" cy="135360"/>
          </a:xfrm>
        </p:grpSpPr>
        <mc:AlternateContent xmlns:mc="http://schemas.openxmlformats.org/markup-compatibility/2006" xmlns:p14="http://schemas.microsoft.com/office/powerpoint/2010/main">
          <mc:Choice Requires="p14">
            <p:contentPart p14:bwMode="auto" r:id="rId107">
              <p14:nvContentPartPr>
                <p14:cNvPr id="127" name="Mürekkep 126">
                  <a:extLst>
                    <a:ext uri="{FF2B5EF4-FFF2-40B4-BE49-F238E27FC236}">
                      <a16:creationId xmlns:a16="http://schemas.microsoft.com/office/drawing/2014/main" id="{50165F0B-6D9E-4201-6A35-C74F0ACA8486}"/>
                    </a:ext>
                  </a:extLst>
                </p14:cNvPr>
                <p14:cNvContentPartPr/>
                <p14:nvPr/>
              </p14:nvContentPartPr>
              <p14:xfrm>
                <a:off x="4488360" y="5734440"/>
                <a:ext cx="265680" cy="20880"/>
              </p14:xfrm>
            </p:contentPart>
          </mc:Choice>
          <mc:Fallback xmlns="">
            <p:pic>
              <p:nvPicPr>
                <p:cNvPr id="127" name="Mürekkep 126">
                  <a:extLst>
                    <a:ext uri="{FF2B5EF4-FFF2-40B4-BE49-F238E27FC236}">
                      <a16:creationId xmlns:a16="http://schemas.microsoft.com/office/drawing/2014/main" id="{50165F0B-6D9E-4201-6A35-C74F0ACA8486}"/>
                    </a:ext>
                  </a:extLst>
                </p:cNvPr>
                <p:cNvPicPr/>
                <p:nvPr/>
              </p:nvPicPr>
              <p:blipFill>
                <a:blip r:embed="rId108"/>
                <a:stretch>
                  <a:fillRect/>
                </a:stretch>
              </p:blipFill>
              <p:spPr>
                <a:xfrm>
                  <a:off x="4452360" y="5698440"/>
                  <a:ext cx="3373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28" name="Mürekkep 127">
                  <a:extLst>
                    <a:ext uri="{FF2B5EF4-FFF2-40B4-BE49-F238E27FC236}">
                      <a16:creationId xmlns:a16="http://schemas.microsoft.com/office/drawing/2014/main" id="{B3E30875-60E8-D1B9-1C89-376C19828763}"/>
                    </a:ext>
                  </a:extLst>
                </p14:cNvPr>
                <p14:cNvContentPartPr/>
                <p14:nvPr/>
              </p14:nvContentPartPr>
              <p14:xfrm>
                <a:off x="4518600" y="5661720"/>
                <a:ext cx="366120" cy="74520"/>
              </p14:xfrm>
            </p:contentPart>
          </mc:Choice>
          <mc:Fallback xmlns="">
            <p:pic>
              <p:nvPicPr>
                <p:cNvPr id="128" name="Mürekkep 127">
                  <a:extLst>
                    <a:ext uri="{FF2B5EF4-FFF2-40B4-BE49-F238E27FC236}">
                      <a16:creationId xmlns:a16="http://schemas.microsoft.com/office/drawing/2014/main" id="{B3E30875-60E8-D1B9-1C89-376C19828763}"/>
                    </a:ext>
                  </a:extLst>
                </p:cNvPr>
                <p:cNvPicPr/>
                <p:nvPr/>
              </p:nvPicPr>
              <p:blipFill>
                <a:blip r:embed="rId110"/>
                <a:stretch>
                  <a:fillRect/>
                </a:stretch>
              </p:blipFill>
              <p:spPr>
                <a:xfrm>
                  <a:off x="4482600" y="5625720"/>
                  <a:ext cx="4377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29" name="Mürekkep 128">
                  <a:extLst>
                    <a:ext uri="{FF2B5EF4-FFF2-40B4-BE49-F238E27FC236}">
                      <a16:creationId xmlns:a16="http://schemas.microsoft.com/office/drawing/2014/main" id="{44B3FB1C-E8DF-8EB3-1D40-0A791BCDC1E1}"/>
                    </a:ext>
                  </a:extLst>
                </p14:cNvPr>
                <p14:cNvContentPartPr/>
                <p14:nvPr/>
              </p14:nvContentPartPr>
              <p14:xfrm>
                <a:off x="4509960" y="5657760"/>
                <a:ext cx="439560" cy="71640"/>
              </p14:xfrm>
            </p:contentPart>
          </mc:Choice>
          <mc:Fallback xmlns="">
            <p:pic>
              <p:nvPicPr>
                <p:cNvPr id="129" name="Mürekkep 128">
                  <a:extLst>
                    <a:ext uri="{FF2B5EF4-FFF2-40B4-BE49-F238E27FC236}">
                      <a16:creationId xmlns:a16="http://schemas.microsoft.com/office/drawing/2014/main" id="{44B3FB1C-E8DF-8EB3-1D40-0A791BCDC1E1}"/>
                    </a:ext>
                  </a:extLst>
                </p:cNvPr>
                <p:cNvPicPr/>
                <p:nvPr/>
              </p:nvPicPr>
              <p:blipFill>
                <a:blip r:embed="rId112"/>
                <a:stretch>
                  <a:fillRect/>
                </a:stretch>
              </p:blipFill>
              <p:spPr>
                <a:xfrm>
                  <a:off x="4473960" y="5622120"/>
                  <a:ext cx="5112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30" name="Mürekkep 129">
                  <a:extLst>
                    <a:ext uri="{FF2B5EF4-FFF2-40B4-BE49-F238E27FC236}">
                      <a16:creationId xmlns:a16="http://schemas.microsoft.com/office/drawing/2014/main" id="{A722A27E-9DB3-C856-B3D5-219CBB63D6D8}"/>
                    </a:ext>
                  </a:extLst>
                </p14:cNvPr>
                <p14:cNvContentPartPr/>
                <p14:nvPr/>
              </p14:nvContentPartPr>
              <p14:xfrm>
                <a:off x="4535880" y="5619960"/>
                <a:ext cx="356040" cy="57600"/>
              </p14:xfrm>
            </p:contentPart>
          </mc:Choice>
          <mc:Fallback xmlns="">
            <p:pic>
              <p:nvPicPr>
                <p:cNvPr id="130" name="Mürekkep 129">
                  <a:extLst>
                    <a:ext uri="{FF2B5EF4-FFF2-40B4-BE49-F238E27FC236}">
                      <a16:creationId xmlns:a16="http://schemas.microsoft.com/office/drawing/2014/main" id="{A722A27E-9DB3-C856-B3D5-219CBB63D6D8}"/>
                    </a:ext>
                  </a:extLst>
                </p:cNvPr>
                <p:cNvPicPr/>
                <p:nvPr/>
              </p:nvPicPr>
              <p:blipFill>
                <a:blip r:embed="rId114"/>
                <a:stretch>
                  <a:fillRect/>
                </a:stretch>
              </p:blipFill>
              <p:spPr>
                <a:xfrm>
                  <a:off x="4499880" y="5584320"/>
                  <a:ext cx="427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1" name="Mürekkep 130">
                  <a:extLst>
                    <a:ext uri="{FF2B5EF4-FFF2-40B4-BE49-F238E27FC236}">
                      <a16:creationId xmlns:a16="http://schemas.microsoft.com/office/drawing/2014/main" id="{AAF8F611-213C-3E18-E618-96BF4D75567E}"/>
                    </a:ext>
                  </a:extLst>
                </p14:cNvPr>
                <p14:cNvContentPartPr/>
                <p14:nvPr/>
              </p14:nvContentPartPr>
              <p14:xfrm>
                <a:off x="4524360" y="5626440"/>
                <a:ext cx="655560" cy="38520"/>
              </p14:xfrm>
            </p:contentPart>
          </mc:Choice>
          <mc:Fallback xmlns="">
            <p:pic>
              <p:nvPicPr>
                <p:cNvPr id="131" name="Mürekkep 130">
                  <a:extLst>
                    <a:ext uri="{FF2B5EF4-FFF2-40B4-BE49-F238E27FC236}">
                      <a16:creationId xmlns:a16="http://schemas.microsoft.com/office/drawing/2014/main" id="{AAF8F611-213C-3E18-E618-96BF4D75567E}"/>
                    </a:ext>
                  </a:extLst>
                </p:cNvPr>
                <p:cNvPicPr/>
                <p:nvPr/>
              </p:nvPicPr>
              <p:blipFill>
                <a:blip r:embed="rId116"/>
                <a:stretch>
                  <a:fillRect/>
                </a:stretch>
              </p:blipFill>
              <p:spPr>
                <a:xfrm>
                  <a:off x="4488360" y="5590440"/>
                  <a:ext cx="727200" cy="11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7">
            <p14:nvContentPartPr>
              <p14:cNvPr id="143" name="Mürekkep 142">
                <a:extLst>
                  <a:ext uri="{FF2B5EF4-FFF2-40B4-BE49-F238E27FC236}">
                    <a16:creationId xmlns:a16="http://schemas.microsoft.com/office/drawing/2014/main" id="{D730F82E-9658-6145-9658-1CEF613CEBDE}"/>
                  </a:ext>
                </a:extLst>
              </p14:cNvPr>
              <p14:cNvContentPartPr/>
              <p14:nvPr/>
            </p14:nvContentPartPr>
            <p14:xfrm>
              <a:off x="3769440" y="6446880"/>
              <a:ext cx="32040" cy="41760"/>
            </p14:xfrm>
          </p:contentPart>
        </mc:Choice>
        <mc:Fallback xmlns="">
          <p:pic>
            <p:nvPicPr>
              <p:cNvPr id="143" name="Mürekkep 142">
                <a:extLst>
                  <a:ext uri="{FF2B5EF4-FFF2-40B4-BE49-F238E27FC236}">
                    <a16:creationId xmlns:a16="http://schemas.microsoft.com/office/drawing/2014/main" id="{D730F82E-9658-6145-9658-1CEF613CEBDE}"/>
                  </a:ext>
                </a:extLst>
              </p:cNvPr>
              <p:cNvPicPr/>
              <p:nvPr/>
            </p:nvPicPr>
            <p:blipFill>
              <a:blip r:embed="rId118"/>
              <a:stretch>
                <a:fillRect/>
              </a:stretch>
            </p:blipFill>
            <p:spPr>
              <a:xfrm>
                <a:off x="3733440" y="6410880"/>
                <a:ext cx="1036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44" name="Mürekkep 143">
                <a:extLst>
                  <a:ext uri="{FF2B5EF4-FFF2-40B4-BE49-F238E27FC236}">
                    <a16:creationId xmlns:a16="http://schemas.microsoft.com/office/drawing/2014/main" id="{45CC7627-3B81-B123-6AC8-D6349DE1694D}"/>
                  </a:ext>
                </a:extLst>
              </p14:cNvPr>
              <p14:cNvContentPartPr/>
              <p14:nvPr/>
            </p14:nvContentPartPr>
            <p14:xfrm>
              <a:off x="3769800" y="6078600"/>
              <a:ext cx="3287880" cy="607680"/>
            </p14:xfrm>
          </p:contentPart>
        </mc:Choice>
        <mc:Fallback xmlns="">
          <p:pic>
            <p:nvPicPr>
              <p:cNvPr id="144" name="Mürekkep 143">
                <a:extLst>
                  <a:ext uri="{FF2B5EF4-FFF2-40B4-BE49-F238E27FC236}">
                    <a16:creationId xmlns:a16="http://schemas.microsoft.com/office/drawing/2014/main" id="{45CC7627-3B81-B123-6AC8-D6349DE1694D}"/>
                  </a:ext>
                </a:extLst>
              </p:cNvPr>
              <p:cNvPicPr/>
              <p:nvPr/>
            </p:nvPicPr>
            <p:blipFill>
              <a:blip r:embed="rId120"/>
              <a:stretch>
                <a:fillRect/>
              </a:stretch>
            </p:blipFill>
            <p:spPr>
              <a:xfrm>
                <a:off x="3733800" y="6042600"/>
                <a:ext cx="3359520" cy="679320"/>
              </a:xfrm>
              <a:prstGeom prst="rect">
                <a:avLst/>
              </a:prstGeom>
            </p:spPr>
          </p:pic>
        </mc:Fallback>
      </mc:AlternateContent>
      <p:grpSp>
        <p:nvGrpSpPr>
          <p:cNvPr id="151" name="Grup 150">
            <a:extLst>
              <a:ext uri="{FF2B5EF4-FFF2-40B4-BE49-F238E27FC236}">
                <a16:creationId xmlns:a16="http://schemas.microsoft.com/office/drawing/2014/main" id="{73961666-7A4F-C10E-2228-009559851BD3}"/>
              </a:ext>
            </a:extLst>
          </p:cNvPr>
          <p:cNvGrpSpPr/>
          <p:nvPr/>
        </p:nvGrpSpPr>
        <p:grpSpPr>
          <a:xfrm>
            <a:off x="3798600" y="6327720"/>
            <a:ext cx="2982600" cy="492840"/>
            <a:chOff x="3798600" y="6327720"/>
            <a:chExt cx="2982600" cy="492840"/>
          </a:xfrm>
        </p:grpSpPr>
        <mc:AlternateContent xmlns:mc="http://schemas.openxmlformats.org/markup-compatibility/2006" xmlns:p14="http://schemas.microsoft.com/office/powerpoint/2010/main">
          <mc:Choice Requires="p14">
            <p:contentPart p14:bwMode="auto" r:id="rId121">
              <p14:nvContentPartPr>
                <p14:cNvPr id="145" name="Mürekkep 144">
                  <a:extLst>
                    <a:ext uri="{FF2B5EF4-FFF2-40B4-BE49-F238E27FC236}">
                      <a16:creationId xmlns:a16="http://schemas.microsoft.com/office/drawing/2014/main" id="{AC68799E-D1D2-E6B5-18D1-56FA99D596D7}"/>
                    </a:ext>
                  </a:extLst>
                </p14:cNvPr>
                <p14:cNvContentPartPr/>
                <p14:nvPr/>
              </p14:nvContentPartPr>
              <p14:xfrm>
                <a:off x="3798600" y="6327720"/>
                <a:ext cx="1785960" cy="157320"/>
              </p14:xfrm>
            </p:contentPart>
          </mc:Choice>
          <mc:Fallback xmlns="">
            <p:pic>
              <p:nvPicPr>
                <p:cNvPr id="145" name="Mürekkep 144">
                  <a:extLst>
                    <a:ext uri="{FF2B5EF4-FFF2-40B4-BE49-F238E27FC236}">
                      <a16:creationId xmlns:a16="http://schemas.microsoft.com/office/drawing/2014/main" id="{AC68799E-D1D2-E6B5-18D1-56FA99D596D7}"/>
                    </a:ext>
                  </a:extLst>
                </p:cNvPr>
                <p:cNvPicPr/>
                <p:nvPr/>
              </p:nvPicPr>
              <p:blipFill>
                <a:blip r:embed="rId122"/>
                <a:stretch>
                  <a:fillRect/>
                </a:stretch>
              </p:blipFill>
              <p:spPr>
                <a:xfrm>
                  <a:off x="3762600" y="6292080"/>
                  <a:ext cx="18576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46" name="Mürekkep 145">
                  <a:extLst>
                    <a:ext uri="{FF2B5EF4-FFF2-40B4-BE49-F238E27FC236}">
                      <a16:creationId xmlns:a16="http://schemas.microsoft.com/office/drawing/2014/main" id="{32A1F587-279C-0E65-CDC5-C99422B050B6}"/>
                    </a:ext>
                  </a:extLst>
                </p14:cNvPr>
                <p14:cNvContentPartPr/>
                <p14:nvPr/>
              </p14:nvContentPartPr>
              <p14:xfrm>
                <a:off x="5274600" y="6366600"/>
                <a:ext cx="1490760" cy="105480"/>
              </p14:xfrm>
            </p:contentPart>
          </mc:Choice>
          <mc:Fallback xmlns="">
            <p:pic>
              <p:nvPicPr>
                <p:cNvPr id="146" name="Mürekkep 145">
                  <a:extLst>
                    <a:ext uri="{FF2B5EF4-FFF2-40B4-BE49-F238E27FC236}">
                      <a16:creationId xmlns:a16="http://schemas.microsoft.com/office/drawing/2014/main" id="{32A1F587-279C-0E65-CDC5-C99422B050B6}"/>
                    </a:ext>
                  </a:extLst>
                </p:cNvPr>
                <p:cNvPicPr/>
                <p:nvPr/>
              </p:nvPicPr>
              <p:blipFill>
                <a:blip r:embed="rId124"/>
                <a:stretch>
                  <a:fillRect/>
                </a:stretch>
              </p:blipFill>
              <p:spPr>
                <a:xfrm>
                  <a:off x="5238600" y="6330960"/>
                  <a:ext cx="15624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48" name="Mürekkep 147">
                  <a:extLst>
                    <a:ext uri="{FF2B5EF4-FFF2-40B4-BE49-F238E27FC236}">
                      <a16:creationId xmlns:a16="http://schemas.microsoft.com/office/drawing/2014/main" id="{F4DD4F34-F7FD-EC36-29F3-EAA2A71EDAC1}"/>
                    </a:ext>
                  </a:extLst>
                </p14:cNvPr>
                <p14:cNvContentPartPr/>
                <p14:nvPr/>
              </p14:nvContentPartPr>
              <p14:xfrm>
                <a:off x="6616320" y="6585120"/>
                <a:ext cx="164880" cy="181080"/>
              </p14:xfrm>
            </p:contentPart>
          </mc:Choice>
          <mc:Fallback xmlns="">
            <p:pic>
              <p:nvPicPr>
                <p:cNvPr id="148" name="Mürekkep 147">
                  <a:extLst>
                    <a:ext uri="{FF2B5EF4-FFF2-40B4-BE49-F238E27FC236}">
                      <a16:creationId xmlns:a16="http://schemas.microsoft.com/office/drawing/2014/main" id="{F4DD4F34-F7FD-EC36-29F3-EAA2A71EDAC1}"/>
                    </a:ext>
                  </a:extLst>
                </p:cNvPr>
                <p:cNvPicPr/>
                <p:nvPr/>
              </p:nvPicPr>
              <p:blipFill>
                <a:blip r:embed="rId126"/>
                <a:stretch>
                  <a:fillRect/>
                </a:stretch>
              </p:blipFill>
              <p:spPr>
                <a:xfrm>
                  <a:off x="6580680" y="6549120"/>
                  <a:ext cx="2365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49" name="Mürekkep 148">
                  <a:extLst>
                    <a:ext uri="{FF2B5EF4-FFF2-40B4-BE49-F238E27FC236}">
                      <a16:creationId xmlns:a16="http://schemas.microsoft.com/office/drawing/2014/main" id="{64913D9A-F6BF-DE97-A07B-546D63573F0C}"/>
                    </a:ext>
                  </a:extLst>
                </p14:cNvPr>
                <p14:cNvContentPartPr/>
                <p14:nvPr/>
              </p14:nvContentPartPr>
              <p14:xfrm>
                <a:off x="6652320" y="6612840"/>
                <a:ext cx="72000" cy="207720"/>
              </p14:xfrm>
            </p:contentPart>
          </mc:Choice>
          <mc:Fallback xmlns="">
            <p:pic>
              <p:nvPicPr>
                <p:cNvPr id="149" name="Mürekkep 148">
                  <a:extLst>
                    <a:ext uri="{FF2B5EF4-FFF2-40B4-BE49-F238E27FC236}">
                      <a16:creationId xmlns:a16="http://schemas.microsoft.com/office/drawing/2014/main" id="{64913D9A-F6BF-DE97-A07B-546D63573F0C}"/>
                    </a:ext>
                  </a:extLst>
                </p:cNvPr>
                <p:cNvPicPr/>
                <p:nvPr/>
              </p:nvPicPr>
              <p:blipFill>
                <a:blip r:embed="rId128"/>
                <a:stretch>
                  <a:fillRect/>
                </a:stretch>
              </p:blipFill>
              <p:spPr>
                <a:xfrm>
                  <a:off x="6616680" y="6577200"/>
                  <a:ext cx="143640" cy="27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9">
            <p14:nvContentPartPr>
              <p14:cNvPr id="150" name="Mürekkep 149">
                <a:extLst>
                  <a:ext uri="{FF2B5EF4-FFF2-40B4-BE49-F238E27FC236}">
                    <a16:creationId xmlns:a16="http://schemas.microsoft.com/office/drawing/2014/main" id="{5216F253-6A39-039C-B36D-8B7F0A894A92}"/>
                  </a:ext>
                </a:extLst>
              </p14:cNvPr>
              <p14:cNvContentPartPr/>
              <p14:nvPr/>
            </p14:nvContentPartPr>
            <p14:xfrm>
              <a:off x="6625320" y="6000120"/>
              <a:ext cx="158760" cy="211320"/>
            </p14:xfrm>
          </p:contentPart>
        </mc:Choice>
        <mc:Fallback xmlns="">
          <p:pic>
            <p:nvPicPr>
              <p:cNvPr id="150" name="Mürekkep 149">
                <a:extLst>
                  <a:ext uri="{FF2B5EF4-FFF2-40B4-BE49-F238E27FC236}">
                    <a16:creationId xmlns:a16="http://schemas.microsoft.com/office/drawing/2014/main" id="{5216F253-6A39-039C-B36D-8B7F0A894A92}"/>
                  </a:ext>
                </a:extLst>
              </p:cNvPr>
              <p:cNvPicPr/>
              <p:nvPr/>
            </p:nvPicPr>
            <p:blipFill>
              <a:blip r:embed="rId130"/>
              <a:stretch>
                <a:fillRect/>
              </a:stretch>
            </p:blipFill>
            <p:spPr>
              <a:xfrm>
                <a:off x="6589320" y="5964480"/>
                <a:ext cx="230400" cy="282960"/>
              </a:xfrm>
              <a:prstGeom prst="rect">
                <a:avLst/>
              </a:prstGeom>
            </p:spPr>
          </p:pic>
        </mc:Fallback>
      </mc:AlternateContent>
      <p:sp>
        <p:nvSpPr>
          <p:cNvPr id="152" name="Metin kutusu 151">
            <a:extLst>
              <a:ext uri="{FF2B5EF4-FFF2-40B4-BE49-F238E27FC236}">
                <a16:creationId xmlns:a16="http://schemas.microsoft.com/office/drawing/2014/main" id="{EC025D5F-20A4-2AF0-0FD2-5E750F43FA82}"/>
              </a:ext>
            </a:extLst>
          </p:cNvPr>
          <p:cNvSpPr txBox="1"/>
          <p:nvPr/>
        </p:nvSpPr>
        <p:spPr>
          <a:xfrm>
            <a:off x="7057680" y="5806019"/>
            <a:ext cx="5334417" cy="1077218"/>
          </a:xfrm>
          <a:prstGeom prst="rect">
            <a:avLst/>
          </a:prstGeom>
          <a:noFill/>
        </p:spPr>
        <p:txBody>
          <a:bodyPr wrap="square" rtlCol="0">
            <a:spAutoFit/>
          </a:bodyPr>
          <a:lstStyle/>
          <a:p>
            <a:r>
              <a:rPr lang="tr-TR" sz="3200" dirty="0"/>
              <a:t>Programın başlangıç ve bitişi için kullanılır.</a:t>
            </a:r>
          </a:p>
        </p:txBody>
      </p:sp>
    </p:spTree>
    <p:extLst>
      <p:ext uri="{BB962C8B-B14F-4D97-AF65-F5344CB8AC3E}">
        <p14:creationId xmlns:p14="http://schemas.microsoft.com/office/powerpoint/2010/main" val="6647747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807A39-1F14-3742-3C85-AC2D52A750F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6456576-CBBF-F775-10F4-1668D7A50A8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0C15457-8A14-FDC6-09E2-ED8E57CEAE4A}"/>
              </a:ext>
            </a:extLst>
          </p:cNvPr>
          <p:cNvPicPr>
            <a:picLocks noChangeAspect="1"/>
          </p:cNvPicPr>
          <p:nvPr/>
        </p:nvPicPr>
        <p:blipFill>
          <a:blip r:embed="rId2"/>
          <a:stretch>
            <a:fillRect/>
          </a:stretch>
        </p:blipFill>
        <p:spPr>
          <a:xfrm>
            <a:off x="0" y="0"/>
            <a:ext cx="12192000" cy="6845807"/>
          </a:xfrm>
          <a:prstGeom prst="rect">
            <a:avLst/>
          </a:prstGeom>
        </p:spPr>
      </p:pic>
      <p:sp>
        <p:nvSpPr>
          <p:cNvPr id="5" name="Metin kutusu 4">
            <a:extLst>
              <a:ext uri="{FF2B5EF4-FFF2-40B4-BE49-F238E27FC236}">
                <a16:creationId xmlns:a16="http://schemas.microsoft.com/office/drawing/2014/main" id="{AF9B07AC-5ED7-A068-1ADB-98DAC384D813}"/>
              </a:ext>
            </a:extLst>
          </p:cNvPr>
          <p:cNvSpPr txBox="1"/>
          <p:nvPr/>
        </p:nvSpPr>
        <p:spPr>
          <a:xfrm>
            <a:off x="0" y="479736"/>
            <a:ext cx="12192000" cy="707886"/>
          </a:xfrm>
          <a:prstGeom prst="rect">
            <a:avLst/>
          </a:prstGeom>
          <a:noFill/>
        </p:spPr>
        <p:txBody>
          <a:bodyPr wrap="square" rtlCol="0">
            <a:spAutoFit/>
          </a:bodyPr>
          <a:lstStyle/>
          <a:p>
            <a:pPr algn="ctr"/>
            <a:r>
              <a:rPr lang="tr-TR" sz="4000" dirty="0"/>
              <a:t>İYİ BİR ALGORİTMA NASIL OLMALI</a:t>
            </a:r>
          </a:p>
        </p:txBody>
      </p:sp>
      <p:sp>
        <p:nvSpPr>
          <p:cNvPr id="7" name="Metin kutusu 6">
            <a:extLst>
              <a:ext uri="{FF2B5EF4-FFF2-40B4-BE49-F238E27FC236}">
                <a16:creationId xmlns:a16="http://schemas.microsoft.com/office/drawing/2014/main" id="{471A3AF2-D6C3-A4C0-D7E6-A7097F3ADC58}"/>
              </a:ext>
            </a:extLst>
          </p:cNvPr>
          <p:cNvSpPr txBox="1"/>
          <p:nvPr/>
        </p:nvSpPr>
        <p:spPr>
          <a:xfrm>
            <a:off x="353568" y="2217109"/>
            <a:ext cx="6001512" cy="3970318"/>
          </a:xfrm>
          <a:prstGeom prst="rect">
            <a:avLst/>
          </a:prstGeom>
          <a:noFill/>
        </p:spPr>
        <p:txBody>
          <a:bodyPr wrap="square" rtlCol="0">
            <a:spAutoFit/>
          </a:bodyPr>
          <a:lstStyle/>
          <a:p>
            <a:r>
              <a:rPr lang="tr-TR" sz="2800" dirty="0"/>
              <a:t>Algoritmaların tasarımı ve analizi, yazılım mühendisliğinin temel taşlarından biridir. İyi bir algoritma, kaynakları etkin bir şekilde kullanan, doğru sonuçlar üreten ve gereksiz derecede karmaşık olmayan algoritmaya denir. Sonuç olarak, algoritmalar, bizim için büyük önem taşırlar.</a:t>
            </a:r>
          </a:p>
        </p:txBody>
      </p:sp>
      <p:pic>
        <p:nvPicPr>
          <p:cNvPr id="8" name="Resim 7">
            <a:extLst>
              <a:ext uri="{FF2B5EF4-FFF2-40B4-BE49-F238E27FC236}">
                <a16:creationId xmlns:a16="http://schemas.microsoft.com/office/drawing/2014/main" id="{D7FB72AE-3441-D6AC-1453-E5E80CDB12F7}"/>
              </a:ext>
            </a:extLst>
          </p:cNvPr>
          <p:cNvPicPr>
            <a:picLocks noChangeAspect="1"/>
          </p:cNvPicPr>
          <p:nvPr/>
        </p:nvPicPr>
        <p:blipFill>
          <a:blip r:embed="rId3"/>
          <a:stretch>
            <a:fillRect/>
          </a:stretch>
        </p:blipFill>
        <p:spPr>
          <a:xfrm>
            <a:off x="7086600" y="1740407"/>
            <a:ext cx="5105400" cy="5105400"/>
          </a:xfrm>
          <a:prstGeom prst="rect">
            <a:avLst/>
          </a:prstGeom>
        </p:spPr>
      </p:pic>
    </p:spTree>
    <p:extLst>
      <p:ext uri="{BB962C8B-B14F-4D97-AF65-F5344CB8AC3E}">
        <p14:creationId xmlns:p14="http://schemas.microsoft.com/office/powerpoint/2010/main" val="10219113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algn="ctr"/>
            <a:r>
              <a:rPr lang="tr-TR" sz="4400" dirty="0"/>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FFFF00"/>
              </a:solidFill>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emplate>TM03457485[[fn=Ağ Gözü]]</Template>
  <TotalTime>1213</TotalTime>
  <Words>266</Words>
  <Application>Microsoft Office PowerPoint</Application>
  <PresentationFormat>Geniş ekran</PresentationFormat>
  <Paragraphs>41</Paragraphs>
  <Slides>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vt:i4>
      </vt:variant>
    </vt:vector>
  </HeadingPairs>
  <TitlesOfParts>
    <vt:vector size="13" baseType="lpstr">
      <vt:lpstr>Algerian</vt:lpstr>
      <vt:lpstr>Arial</vt:lpstr>
      <vt:lpstr>Arial Black</vt:lpstr>
      <vt:lpstr>Neue Haas Grotesk Text Pro</vt:lpstr>
      <vt:lpstr>VanillaVTI</vt:lpstr>
      <vt:lpstr>PowerPoint Sunusu</vt:lpstr>
      <vt:lpstr>İÇİNDEKİLER</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22</cp:revision>
  <dcterms:created xsi:type="dcterms:W3CDTF">2025-02-28T19:45:04Z</dcterms:created>
  <dcterms:modified xsi:type="dcterms:W3CDTF">2025-03-11T20:57:23Z</dcterms:modified>
</cp:coreProperties>
</file>